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61" r:id="rId3"/>
    <p:sldId id="284" r:id="rId4"/>
    <p:sldId id="297" r:id="rId5"/>
    <p:sldId id="314" r:id="rId6"/>
    <p:sldId id="316" r:id="rId7"/>
    <p:sldId id="317" r:id="rId8"/>
    <p:sldId id="318" r:id="rId9"/>
    <p:sldId id="319" r:id="rId10"/>
    <p:sldId id="289" r:id="rId11"/>
    <p:sldId id="256" r:id="rId12"/>
    <p:sldId id="301" r:id="rId13"/>
    <p:sldId id="311" r:id="rId14"/>
    <p:sldId id="306" r:id="rId15"/>
    <p:sldId id="309" r:id="rId16"/>
    <p:sldId id="307" r:id="rId17"/>
    <p:sldId id="299" r:id="rId18"/>
    <p:sldId id="308" r:id="rId19"/>
    <p:sldId id="310" r:id="rId20"/>
    <p:sldId id="312" r:id="rId21"/>
    <p:sldId id="296" r:id="rId22"/>
    <p:sldId id="298" r:id="rId23"/>
    <p:sldId id="313" r:id="rId24"/>
    <p:sldId id="26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4F4F4F"/>
    <a:srgbClr val="4D4D4D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7770" autoAdjust="0"/>
    <p:restoredTop sz="78920" autoAdjust="0"/>
  </p:normalViewPr>
  <p:slideViewPr>
    <p:cSldViewPr snapToGrid="0">
      <p:cViewPr>
        <p:scale>
          <a:sx n="66" d="100"/>
          <a:sy n="66" d="100"/>
        </p:scale>
        <p:origin x="-336" y="-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3C6F50-6042-4BDE-B4CD-EBE2C916AF32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53BC8D2B-78FB-470B-AB61-8F764F5D3F18}">
      <dgm:prSet phldrT="[텍스트]"/>
      <dgm:spPr/>
      <dgm:t>
        <a:bodyPr/>
        <a:lstStyle/>
        <a:p>
          <a:pPr latinLnBrk="1"/>
          <a:r>
            <a:rPr lang="ko-KR" altLang="en-US" dirty="0" smtClean="0"/>
            <a:t>가수</a:t>
          </a:r>
          <a:endParaRPr lang="ko-KR" altLang="en-US" dirty="0"/>
        </a:p>
      </dgm:t>
    </dgm:pt>
    <dgm:pt modelId="{EC82439E-A3D5-4A8D-A866-742EFC0E908A}" type="parTrans" cxnId="{980CAD6B-3EFF-45E6-BD74-C5FDE3F96D8F}">
      <dgm:prSet/>
      <dgm:spPr/>
      <dgm:t>
        <a:bodyPr/>
        <a:lstStyle/>
        <a:p>
          <a:pPr latinLnBrk="1"/>
          <a:endParaRPr lang="ko-KR" altLang="en-US"/>
        </a:p>
      </dgm:t>
    </dgm:pt>
    <dgm:pt modelId="{EB7B89A5-FE15-460A-AED4-3E3D8E6F3CC8}" type="sibTrans" cxnId="{980CAD6B-3EFF-45E6-BD74-C5FDE3F96D8F}">
      <dgm:prSet/>
      <dgm:spPr/>
      <dgm:t>
        <a:bodyPr/>
        <a:lstStyle/>
        <a:p>
          <a:pPr latinLnBrk="1"/>
          <a:endParaRPr lang="ko-KR" altLang="en-US"/>
        </a:p>
      </dgm:t>
    </dgm:pt>
    <dgm:pt modelId="{E3077D71-95A8-4A97-AF37-2149762558FF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트로트</a:t>
          </a:r>
          <a:endParaRPr lang="ko-KR" altLang="en-US" dirty="0"/>
        </a:p>
      </dgm:t>
    </dgm:pt>
    <dgm:pt modelId="{AB5DDFEF-259B-4BC3-B59A-41B038F52006}" type="parTrans" cxnId="{726E49DD-7D44-4BDB-9957-247D67E0C105}">
      <dgm:prSet/>
      <dgm:spPr/>
      <dgm:t>
        <a:bodyPr/>
        <a:lstStyle/>
        <a:p>
          <a:pPr latinLnBrk="1"/>
          <a:endParaRPr lang="ko-KR" altLang="en-US"/>
        </a:p>
      </dgm:t>
    </dgm:pt>
    <dgm:pt modelId="{13CCC981-3EBA-4156-9816-7D5A86B4B35C}" type="sibTrans" cxnId="{726E49DD-7D44-4BDB-9957-247D67E0C105}">
      <dgm:prSet/>
      <dgm:spPr/>
      <dgm:t>
        <a:bodyPr/>
        <a:lstStyle/>
        <a:p>
          <a:pPr latinLnBrk="1"/>
          <a:endParaRPr lang="ko-KR" altLang="en-US"/>
        </a:p>
      </dgm:t>
    </dgm:pt>
    <dgm:pt modelId="{3E6A31CA-7171-44C7-A257-E7883D016584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아이돌</a:t>
          </a:r>
          <a:endParaRPr lang="ko-KR" altLang="en-US" dirty="0"/>
        </a:p>
      </dgm:t>
    </dgm:pt>
    <dgm:pt modelId="{53C2BF1D-5E79-4470-88B3-EF146B5E2FCD}" type="parTrans" cxnId="{8A16A05D-FA14-4155-AFA5-340F5C9E91BE}">
      <dgm:prSet/>
      <dgm:spPr/>
      <dgm:t>
        <a:bodyPr/>
        <a:lstStyle/>
        <a:p>
          <a:pPr latinLnBrk="1"/>
          <a:endParaRPr lang="ko-KR" altLang="en-US"/>
        </a:p>
      </dgm:t>
    </dgm:pt>
    <dgm:pt modelId="{D3537B46-0588-4C5C-8F80-2A96E2812136}" type="sibTrans" cxnId="{8A16A05D-FA14-4155-AFA5-340F5C9E91BE}">
      <dgm:prSet/>
      <dgm:spPr/>
      <dgm:t>
        <a:bodyPr/>
        <a:lstStyle/>
        <a:p>
          <a:pPr latinLnBrk="1"/>
          <a:endParaRPr lang="ko-KR" altLang="en-US"/>
        </a:p>
      </dgm:t>
    </dgm:pt>
    <dgm:pt modelId="{F45EBB5A-1DEF-48C9-9449-7F40C8FC94FD}">
      <dgm:prSet phldrT="[텍스트]"/>
      <dgm:spPr/>
      <dgm:t>
        <a:bodyPr/>
        <a:lstStyle/>
        <a:p>
          <a:pPr latinLnBrk="1"/>
          <a:r>
            <a:rPr lang="ko-KR" altLang="en-US" dirty="0" smtClean="0"/>
            <a:t>송가인</a:t>
          </a:r>
          <a:endParaRPr lang="ko-KR" altLang="en-US" dirty="0"/>
        </a:p>
      </dgm:t>
    </dgm:pt>
    <dgm:pt modelId="{4030C1DD-A474-476B-9EC0-626F746FA0C4}" type="parTrans" cxnId="{6005D9C7-7A4F-4B0B-9944-951B3EE508FA}">
      <dgm:prSet/>
      <dgm:spPr/>
      <dgm:t>
        <a:bodyPr/>
        <a:lstStyle/>
        <a:p>
          <a:pPr latinLnBrk="1"/>
          <a:endParaRPr lang="ko-KR" altLang="en-US"/>
        </a:p>
      </dgm:t>
    </dgm:pt>
    <dgm:pt modelId="{E743ABCA-31D1-46A6-9B0D-1C7F5A464D0F}" type="sibTrans" cxnId="{6005D9C7-7A4F-4B0B-9944-951B3EE508FA}">
      <dgm:prSet/>
      <dgm:spPr/>
      <dgm:t>
        <a:bodyPr/>
        <a:lstStyle/>
        <a:p>
          <a:pPr latinLnBrk="1"/>
          <a:endParaRPr lang="ko-KR" altLang="en-US"/>
        </a:p>
      </dgm:t>
    </dgm:pt>
    <dgm:pt modelId="{FA68C47B-8F6B-46D7-802F-3F01AB0D8989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유산슬</a:t>
          </a:r>
          <a:endParaRPr lang="ko-KR" altLang="en-US" dirty="0"/>
        </a:p>
      </dgm:t>
    </dgm:pt>
    <dgm:pt modelId="{991453B5-0A2B-492C-99C6-7625DCFAE1B5}" type="parTrans" cxnId="{CE611D5F-60AB-423A-B81B-D5F9B30F57CE}">
      <dgm:prSet/>
      <dgm:spPr/>
      <dgm:t>
        <a:bodyPr/>
        <a:lstStyle/>
        <a:p>
          <a:pPr latinLnBrk="1"/>
          <a:endParaRPr lang="ko-KR" altLang="en-US"/>
        </a:p>
      </dgm:t>
    </dgm:pt>
    <dgm:pt modelId="{A6282F82-21C8-4693-937E-8D65E17AE183}" type="sibTrans" cxnId="{CE611D5F-60AB-423A-B81B-D5F9B30F57CE}">
      <dgm:prSet/>
      <dgm:spPr/>
      <dgm:t>
        <a:bodyPr/>
        <a:lstStyle/>
        <a:p>
          <a:pPr latinLnBrk="1"/>
          <a:endParaRPr lang="ko-KR" altLang="en-US"/>
        </a:p>
      </dgm:t>
    </dgm:pt>
    <dgm:pt modelId="{3D5F7B01-C65D-40A9-B615-CAF4DEAC388F}">
      <dgm:prSet phldrT="[텍스트]"/>
      <dgm:spPr/>
      <dgm:t>
        <a:bodyPr/>
        <a:lstStyle/>
        <a:p>
          <a:pPr latinLnBrk="1"/>
          <a:r>
            <a:rPr lang="en-US" altLang="ko-KR" dirty="0" smtClean="0"/>
            <a:t>BTS</a:t>
          </a:r>
          <a:endParaRPr lang="ko-KR" altLang="en-US" dirty="0"/>
        </a:p>
      </dgm:t>
    </dgm:pt>
    <dgm:pt modelId="{D0C0DA4B-0DF1-4945-96F4-A4932B4397C3}" type="parTrans" cxnId="{6372A603-F19C-43CC-B05C-93AD945A3933}">
      <dgm:prSet/>
      <dgm:spPr/>
      <dgm:t>
        <a:bodyPr/>
        <a:lstStyle/>
        <a:p>
          <a:pPr latinLnBrk="1"/>
          <a:endParaRPr lang="ko-KR" altLang="en-US"/>
        </a:p>
      </dgm:t>
    </dgm:pt>
    <dgm:pt modelId="{D9F255D6-B269-4D7D-B964-83376DF86AF3}" type="sibTrans" cxnId="{6372A603-F19C-43CC-B05C-93AD945A3933}">
      <dgm:prSet/>
      <dgm:spPr/>
      <dgm:t>
        <a:bodyPr/>
        <a:lstStyle/>
        <a:p>
          <a:pPr latinLnBrk="1"/>
          <a:endParaRPr lang="ko-KR" altLang="en-US"/>
        </a:p>
      </dgm:t>
    </dgm:pt>
    <dgm:pt modelId="{66E5250E-FCCE-4E76-9006-032602A68218}">
      <dgm:prSet phldrT="[텍스트]"/>
      <dgm:spPr/>
      <dgm:t>
        <a:bodyPr/>
        <a:lstStyle/>
        <a:p>
          <a:pPr latinLnBrk="1"/>
          <a:r>
            <a:rPr lang="en-US" altLang="ko-KR" dirty="0" smtClean="0"/>
            <a:t>TWICE</a:t>
          </a:r>
          <a:endParaRPr lang="ko-KR" altLang="en-US" dirty="0"/>
        </a:p>
      </dgm:t>
    </dgm:pt>
    <dgm:pt modelId="{8F100CDE-4492-43CA-8D78-28EF5BBF7580}" type="parTrans" cxnId="{766B4B4A-0CAB-445D-9D1D-9D33340924B2}">
      <dgm:prSet/>
      <dgm:spPr/>
      <dgm:t>
        <a:bodyPr/>
        <a:lstStyle/>
        <a:p>
          <a:pPr latinLnBrk="1"/>
          <a:endParaRPr lang="ko-KR" altLang="en-US"/>
        </a:p>
      </dgm:t>
    </dgm:pt>
    <dgm:pt modelId="{43953A3C-F2C7-4162-B4A4-845E90EA945D}" type="sibTrans" cxnId="{766B4B4A-0CAB-445D-9D1D-9D33340924B2}">
      <dgm:prSet/>
      <dgm:spPr/>
      <dgm:t>
        <a:bodyPr/>
        <a:lstStyle/>
        <a:p>
          <a:pPr latinLnBrk="1"/>
          <a:endParaRPr lang="ko-KR" altLang="en-US"/>
        </a:p>
      </dgm:t>
    </dgm:pt>
    <dgm:pt modelId="{8DCB048E-63FC-43BA-8BA9-8288C1CD644D}" type="pres">
      <dgm:prSet presAssocID="{0F3C6F50-6042-4BDE-B4CD-EBE2C916AF3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07EA67-C7FB-4D8F-8551-76F067ACDFBE}" type="pres">
      <dgm:prSet presAssocID="{53BC8D2B-78FB-470B-AB61-8F764F5D3F18}" presName="hierRoot1" presStyleCnt="0">
        <dgm:presLayoutVars>
          <dgm:hierBranch val="init"/>
        </dgm:presLayoutVars>
      </dgm:prSet>
      <dgm:spPr/>
    </dgm:pt>
    <dgm:pt modelId="{5FE7A390-255B-4068-8709-4FD15AD53E40}" type="pres">
      <dgm:prSet presAssocID="{53BC8D2B-78FB-470B-AB61-8F764F5D3F18}" presName="rootComposite1" presStyleCnt="0"/>
      <dgm:spPr/>
    </dgm:pt>
    <dgm:pt modelId="{630C60FF-06FE-4845-A558-2E2E1A5F7819}" type="pres">
      <dgm:prSet presAssocID="{53BC8D2B-78FB-470B-AB61-8F764F5D3F1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7A715F-5F93-4AFB-9405-DEB851E442DC}" type="pres">
      <dgm:prSet presAssocID="{53BC8D2B-78FB-470B-AB61-8F764F5D3F18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83A2B3B2-E18A-428D-ABD4-B210F3ECFA89}" type="pres">
      <dgm:prSet presAssocID="{53BC8D2B-78FB-470B-AB61-8F764F5D3F18}" presName="hierChild2" presStyleCnt="0"/>
      <dgm:spPr/>
    </dgm:pt>
    <dgm:pt modelId="{6672BBF1-0FD3-4E08-B9E3-9E89AD61AA39}" type="pres">
      <dgm:prSet presAssocID="{AB5DDFEF-259B-4BC3-B59A-41B038F52006}" presName="Name64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C790CE4-81FC-4A93-B174-6898A59A288C}" type="pres">
      <dgm:prSet presAssocID="{E3077D71-95A8-4A97-AF37-2149762558FF}" presName="hierRoot2" presStyleCnt="0">
        <dgm:presLayoutVars>
          <dgm:hierBranch val="init"/>
        </dgm:presLayoutVars>
      </dgm:prSet>
      <dgm:spPr/>
    </dgm:pt>
    <dgm:pt modelId="{37DF6C2B-6117-4357-9019-FD48C0A7A835}" type="pres">
      <dgm:prSet presAssocID="{E3077D71-95A8-4A97-AF37-2149762558FF}" presName="rootComposite" presStyleCnt="0"/>
      <dgm:spPr/>
    </dgm:pt>
    <dgm:pt modelId="{BFB02763-649A-4C01-BFBD-0546A1A03092}" type="pres">
      <dgm:prSet presAssocID="{E3077D71-95A8-4A97-AF37-2149762558F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8C8304-DDF9-40E3-A703-87BAD59BEE60}" type="pres">
      <dgm:prSet presAssocID="{E3077D71-95A8-4A97-AF37-2149762558FF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A6FA5C7-10BD-4920-B19B-B44B07FCD9E4}" type="pres">
      <dgm:prSet presAssocID="{E3077D71-95A8-4A97-AF37-2149762558FF}" presName="hierChild4" presStyleCnt="0"/>
      <dgm:spPr/>
    </dgm:pt>
    <dgm:pt modelId="{A07AF660-D1A3-4506-AD28-F3ECDD94C1EE}" type="pres">
      <dgm:prSet presAssocID="{991453B5-0A2B-492C-99C6-7625DCFAE1B5}" presName="Name64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48D7681-E8DD-42BE-A6C7-8D4AF58E8607}" type="pres">
      <dgm:prSet presAssocID="{FA68C47B-8F6B-46D7-802F-3F01AB0D8989}" presName="hierRoot2" presStyleCnt="0">
        <dgm:presLayoutVars>
          <dgm:hierBranch val="init"/>
        </dgm:presLayoutVars>
      </dgm:prSet>
      <dgm:spPr/>
    </dgm:pt>
    <dgm:pt modelId="{3376C1EE-4848-4A20-BABA-986A508DDB6F}" type="pres">
      <dgm:prSet presAssocID="{FA68C47B-8F6B-46D7-802F-3F01AB0D8989}" presName="rootComposite" presStyleCnt="0"/>
      <dgm:spPr/>
    </dgm:pt>
    <dgm:pt modelId="{2542E762-1C4C-414B-8FDE-E147B3153099}" type="pres">
      <dgm:prSet presAssocID="{FA68C47B-8F6B-46D7-802F-3F01AB0D8989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57291FF-022B-4167-8688-48EDE9DFB69F}" type="pres">
      <dgm:prSet presAssocID="{FA68C47B-8F6B-46D7-802F-3F01AB0D8989}" presName="rootConnector" presStyleLbl="node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41C74C9-7E3F-42AC-B8A9-5608AFD18F88}" type="pres">
      <dgm:prSet presAssocID="{FA68C47B-8F6B-46D7-802F-3F01AB0D8989}" presName="hierChild4" presStyleCnt="0"/>
      <dgm:spPr/>
    </dgm:pt>
    <dgm:pt modelId="{8264CFDE-C3CD-429F-AFD4-632D5EBE3C17}" type="pres">
      <dgm:prSet presAssocID="{FA68C47B-8F6B-46D7-802F-3F01AB0D8989}" presName="hierChild5" presStyleCnt="0"/>
      <dgm:spPr/>
    </dgm:pt>
    <dgm:pt modelId="{BF173173-FE3C-4C9B-872C-754C1CA30D79}" type="pres">
      <dgm:prSet presAssocID="{4030C1DD-A474-476B-9EC0-626F746FA0C4}" presName="Name64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5BB6B7A-A1DE-465A-BA27-8D96B0F97674}" type="pres">
      <dgm:prSet presAssocID="{F45EBB5A-1DEF-48C9-9449-7F40C8FC94FD}" presName="hierRoot2" presStyleCnt="0">
        <dgm:presLayoutVars>
          <dgm:hierBranch val="init"/>
        </dgm:presLayoutVars>
      </dgm:prSet>
      <dgm:spPr/>
    </dgm:pt>
    <dgm:pt modelId="{8F6B5ADB-D6E1-4407-BE1F-DFE482AA661B}" type="pres">
      <dgm:prSet presAssocID="{F45EBB5A-1DEF-48C9-9449-7F40C8FC94FD}" presName="rootComposite" presStyleCnt="0"/>
      <dgm:spPr/>
    </dgm:pt>
    <dgm:pt modelId="{70A521B8-E4C3-4EDE-821D-8B3B6DC2D765}" type="pres">
      <dgm:prSet presAssocID="{F45EBB5A-1DEF-48C9-9449-7F40C8FC94FD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EA1545-8ED8-4DDD-90BD-9D25ED4F47DD}" type="pres">
      <dgm:prSet presAssocID="{F45EBB5A-1DEF-48C9-9449-7F40C8FC94FD}" presName="rootConnector" presStyleLbl="node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1EC1354-B21D-48A3-88E6-B6369061875F}" type="pres">
      <dgm:prSet presAssocID="{F45EBB5A-1DEF-48C9-9449-7F40C8FC94FD}" presName="hierChild4" presStyleCnt="0"/>
      <dgm:spPr/>
    </dgm:pt>
    <dgm:pt modelId="{11BFFBEE-0079-4AE4-8BD9-2AEE30912A3B}" type="pres">
      <dgm:prSet presAssocID="{F45EBB5A-1DEF-48C9-9449-7F40C8FC94FD}" presName="hierChild5" presStyleCnt="0"/>
      <dgm:spPr/>
    </dgm:pt>
    <dgm:pt modelId="{BE244291-90DC-4768-B8F2-7EE6E810B47D}" type="pres">
      <dgm:prSet presAssocID="{E3077D71-95A8-4A97-AF37-2149762558FF}" presName="hierChild5" presStyleCnt="0"/>
      <dgm:spPr/>
    </dgm:pt>
    <dgm:pt modelId="{BC84ECA3-87B3-4B07-9EA7-AC20C1DFC200}" type="pres">
      <dgm:prSet presAssocID="{53C2BF1D-5E79-4470-88B3-EF146B5E2FCD}" presName="Name64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175246E-EC74-4EBD-9E86-F21A59FE7EA2}" type="pres">
      <dgm:prSet presAssocID="{3E6A31CA-7171-44C7-A257-E7883D016584}" presName="hierRoot2" presStyleCnt="0">
        <dgm:presLayoutVars>
          <dgm:hierBranch val="init"/>
        </dgm:presLayoutVars>
      </dgm:prSet>
      <dgm:spPr/>
    </dgm:pt>
    <dgm:pt modelId="{3776C682-3E9E-4B95-B58B-1A254E2951B2}" type="pres">
      <dgm:prSet presAssocID="{3E6A31CA-7171-44C7-A257-E7883D016584}" presName="rootComposite" presStyleCnt="0"/>
      <dgm:spPr/>
    </dgm:pt>
    <dgm:pt modelId="{D4F4B646-CF0B-4832-BCFB-12C19D2BD9AB}" type="pres">
      <dgm:prSet presAssocID="{3E6A31CA-7171-44C7-A257-E7883D01658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8C9AB3-F997-4BE7-9A63-EE0AE6D5F207}" type="pres">
      <dgm:prSet presAssocID="{3E6A31CA-7171-44C7-A257-E7883D016584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90F9DC0-3E53-4633-9F25-A72D9A19790B}" type="pres">
      <dgm:prSet presAssocID="{3E6A31CA-7171-44C7-A257-E7883D016584}" presName="hierChild4" presStyleCnt="0"/>
      <dgm:spPr/>
    </dgm:pt>
    <dgm:pt modelId="{2125E5C6-64E7-4987-98E8-C6684654AC1F}" type="pres">
      <dgm:prSet presAssocID="{8F100CDE-4492-43CA-8D78-28EF5BBF7580}" presName="Name64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B767E261-CD6D-41C9-8D8C-23094D0E192C}" type="pres">
      <dgm:prSet presAssocID="{66E5250E-FCCE-4E76-9006-032602A68218}" presName="hierRoot2" presStyleCnt="0">
        <dgm:presLayoutVars>
          <dgm:hierBranch val="init"/>
        </dgm:presLayoutVars>
      </dgm:prSet>
      <dgm:spPr/>
    </dgm:pt>
    <dgm:pt modelId="{811992F2-2DC2-4E8F-8BF4-7FA9E7833245}" type="pres">
      <dgm:prSet presAssocID="{66E5250E-FCCE-4E76-9006-032602A68218}" presName="rootComposite" presStyleCnt="0"/>
      <dgm:spPr/>
    </dgm:pt>
    <dgm:pt modelId="{D43D3E6B-905C-4337-9DAD-2536B29B1B42}" type="pres">
      <dgm:prSet presAssocID="{66E5250E-FCCE-4E76-9006-032602A68218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3460D6-120C-4FE1-AEF4-DB115F3392F7}" type="pres">
      <dgm:prSet presAssocID="{66E5250E-FCCE-4E76-9006-032602A68218}" presName="rootConnector" presStyleLbl="node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2E4610F-13F2-4D49-B108-A7D9AE39875C}" type="pres">
      <dgm:prSet presAssocID="{66E5250E-FCCE-4E76-9006-032602A68218}" presName="hierChild4" presStyleCnt="0"/>
      <dgm:spPr/>
    </dgm:pt>
    <dgm:pt modelId="{F55CE38F-5B5D-4B1E-AFA0-582408653FA6}" type="pres">
      <dgm:prSet presAssocID="{66E5250E-FCCE-4E76-9006-032602A68218}" presName="hierChild5" presStyleCnt="0"/>
      <dgm:spPr/>
    </dgm:pt>
    <dgm:pt modelId="{B8A955D4-5C1F-4788-B8BE-DC2C403DE96F}" type="pres">
      <dgm:prSet presAssocID="{D0C0DA4B-0DF1-4945-96F4-A4932B4397C3}" presName="Name64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570B703-9874-4F8F-BBB1-9816D8044860}" type="pres">
      <dgm:prSet presAssocID="{3D5F7B01-C65D-40A9-B615-CAF4DEAC388F}" presName="hierRoot2" presStyleCnt="0">
        <dgm:presLayoutVars>
          <dgm:hierBranch val="init"/>
        </dgm:presLayoutVars>
      </dgm:prSet>
      <dgm:spPr/>
    </dgm:pt>
    <dgm:pt modelId="{7D77C6FC-FE0B-4ACD-BD21-571A2794CE14}" type="pres">
      <dgm:prSet presAssocID="{3D5F7B01-C65D-40A9-B615-CAF4DEAC388F}" presName="rootComposite" presStyleCnt="0"/>
      <dgm:spPr/>
    </dgm:pt>
    <dgm:pt modelId="{AA1068B0-EFAB-4D25-93AB-D3320FB4C82E}" type="pres">
      <dgm:prSet presAssocID="{3D5F7B01-C65D-40A9-B615-CAF4DEAC388F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EFEDC1-99BF-434F-A9EF-ACCF7125799B}" type="pres">
      <dgm:prSet presAssocID="{3D5F7B01-C65D-40A9-B615-CAF4DEAC388F}" presName="rootConnector" presStyleLbl="node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D8FFAF9-CA10-405D-B896-1CFC568CD62F}" type="pres">
      <dgm:prSet presAssocID="{3D5F7B01-C65D-40A9-B615-CAF4DEAC388F}" presName="hierChild4" presStyleCnt="0"/>
      <dgm:spPr/>
    </dgm:pt>
    <dgm:pt modelId="{323CC00C-CB3F-4569-8E20-71EB8EDAE0BC}" type="pres">
      <dgm:prSet presAssocID="{3D5F7B01-C65D-40A9-B615-CAF4DEAC388F}" presName="hierChild5" presStyleCnt="0"/>
      <dgm:spPr/>
    </dgm:pt>
    <dgm:pt modelId="{F4048180-71D6-4D10-B4A0-A406DDAB89CF}" type="pres">
      <dgm:prSet presAssocID="{3E6A31CA-7171-44C7-A257-E7883D016584}" presName="hierChild5" presStyleCnt="0"/>
      <dgm:spPr/>
    </dgm:pt>
    <dgm:pt modelId="{B354669E-FB7E-4980-910B-16E46B29C194}" type="pres">
      <dgm:prSet presAssocID="{53BC8D2B-78FB-470B-AB61-8F764F5D3F18}" presName="hierChild3" presStyleCnt="0"/>
      <dgm:spPr/>
    </dgm:pt>
  </dgm:ptLst>
  <dgm:cxnLst>
    <dgm:cxn modelId="{980CAD6B-3EFF-45E6-BD74-C5FDE3F96D8F}" srcId="{0F3C6F50-6042-4BDE-B4CD-EBE2C916AF32}" destId="{53BC8D2B-78FB-470B-AB61-8F764F5D3F18}" srcOrd="0" destOrd="0" parTransId="{EC82439E-A3D5-4A8D-A866-742EFC0E908A}" sibTransId="{EB7B89A5-FE15-460A-AED4-3E3D8E6F3CC8}"/>
    <dgm:cxn modelId="{367FD7CD-CC1B-478F-8812-84DEA3A02D7A}" type="presOf" srcId="{3E6A31CA-7171-44C7-A257-E7883D016584}" destId="{4C8C9AB3-F997-4BE7-9A63-EE0AE6D5F207}" srcOrd="1" destOrd="0" presId="urn:microsoft.com/office/officeart/2009/3/layout/HorizontalOrganizationChart"/>
    <dgm:cxn modelId="{1F2425A1-9574-4541-A517-54B82B4C5762}" type="presOf" srcId="{D0C0DA4B-0DF1-4945-96F4-A4932B4397C3}" destId="{B8A955D4-5C1F-4788-B8BE-DC2C403DE96F}" srcOrd="0" destOrd="0" presId="urn:microsoft.com/office/officeart/2009/3/layout/HorizontalOrganizationChart"/>
    <dgm:cxn modelId="{6EB3D248-3764-43D2-9EF9-9EC4F545FD47}" type="presOf" srcId="{F45EBB5A-1DEF-48C9-9449-7F40C8FC94FD}" destId="{70A521B8-E4C3-4EDE-821D-8B3B6DC2D765}" srcOrd="0" destOrd="0" presId="urn:microsoft.com/office/officeart/2009/3/layout/HorizontalOrganizationChart"/>
    <dgm:cxn modelId="{6005D9C7-7A4F-4B0B-9944-951B3EE508FA}" srcId="{E3077D71-95A8-4A97-AF37-2149762558FF}" destId="{F45EBB5A-1DEF-48C9-9449-7F40C8FC94FD}" srcOrd="1" destOrd="0" parTransId="{4030C1DD-A474-476B-9EC0-626F746FA0C4}" sibTransId="{E743ABCA-31D1-46A6-9B0D-1C7F5A464D0F}"/>
    <dgm:cxn modelId="{364F6781-B977-41A3-9AC4-3F9E3F1E114E}" type="presOf" srcId="{3D5F7B01-C65D-40A9-B615-CAF4DEAC388F}" destId="{67EFEDC1-99BF-434F-A9EF-ACCF7125799B}" srcOrd="1" destOrd="0" presId="urn:microsoft.com/office/officeart/2009/3/layout/HorizontalOrganizationChart"/>
    <dgm:cxn modelId="{CE611D5F-60AB-423A-B81B-D5F9B30F57CE}" srcId="{E3077D71-95A8-4A97-AF37-2149762558FF}" destId="{FA68C47B-8F6B-46D7-802F-3F01AB0D8989}" srcOrd="0" destOrd="0" parTransId="{991453B5-0A2B-492C-99C6-7625DCFAE1B5}" sibTransId="{A6282F82-21C8-4693-937E-8D65E17AE183}"/>
    <dgm:cxn modelId="{726E49DD-7D44-4BDB-9957-247D67E0C105}" srcId="{53BC8D2B-78FB-470B-AB61-8F764F5D3F18}" destId="{E3077D71-95A8-4A97-AF37-2149762558FF}" srcOrd="0" destOrd="0" parTransId="{AB5DDFEF-259B-4BC3-B59A-41B038F52006}" sibTransId="{13CCC981-3EBA-4156-9816-7D5A86B4B35C}"/>
    <dgm:cxn modelId="{7709317F-FBD9-40AE-B8D4-BA67A1BAAD75}" type="presOf" srcId="{53C2BF1D-5E79-4470-88B3-EF146B5E2FCD}" destId="{BC84ECA3-87B3-4B07-9EA7-AC20C1DFC200}" srcOrd="0" destOrd="0" presId="urn:microsoft.com/office/officeart/2009/3/layout/HorizontalOrganizationChart"/>
    <dgm:cxn modelId="{766B4B4A-0CAB-445D-9D1D-9D33340924B2}" srcId="{3E6A31CA-7171-44C7-A257-E7883D016584}" destId="{66E5250E-FCCE-4E76-9006-032602A68218}" srcOrd="0" destOrd="0" parTransId="{8F100CDE-4492-43CA-8D78-28EF5BBF7580}" sibTransId="{43953A3C-F2C7-4162-B4A4-845E90EA945D}"/>
    <dgm:cxn modelId="{D70A6996-0AF1-4E00-84CD-14FBDEEB9E08}" type="presOf" srcId="{3D5F7B01-C65D-40A9-B615-CAF4DEAC388F}" destId="{AA1068B0-EFAB-4D25-93AB-D3320FB4C82E}" srcOrd="0" destOrd="0" presId="urn:microsoft.com/office/officeart/2009/3/layout/HorizontalOrganizationChart"/>
    <dgm:cxn modelId="{C95D1F07-BD30-4A42-9F93-342F047556FB}" type="presOf" srcId="{E3077D71-95A8-4A97-AF37-2149762558FF}" destId="{BFB02763-649A-4C01-BFBD-0546A1A03092}" srcOrd="0" destOrd="0" presId="urn:microsoft.com/office/officeart/2009/3/layout/HorizontalOrganizationChart"/>
    <dgm:cxn modelId="{5DDEE7D5-5491-4305-8846-D1CDEAC66FD5}" type="presOf" srcId="{991453B5-0A2B-492C-99C6-7625DCFAE1B5}" destId="{A07AF660-D1A3-4506-AD28-F3ECDD94C1EE}" srcOrd="0" destOrd="0" presId="urn:microsoft.com/office/officeart/2009/3/layout/HorizontalOrganizationChart"/>
    <dgm:cxn modelId="{1BA0FAB0-B736-4B86-9320-8982373E7AAA}" type="presOf" srcId="{E3077D71-95A8-4A97-AF37-2149762558FF}" destId="{CD8C8304-DDF9-40E3-A703-87BAD59BEE60}" srcOrd="1" destOrd="0" presId="urn:microsoft.com/office/officeart/2009/3/layout/HorizontalOrganizationChart"/>
    <dgm:cxn modelId="{5D9273E3-1946-4C66-847D-1932ECC53857}" type="presOf" srcId="{4030C1DD-A474-476B-9EC0-626F746FA0C4}" destId="{BF173173-FE3C-4C9B-872C-754C1CA30D79}" srcOrd="0" destOrd="0" presId="urn:microsoft.com/office/officeart/2009/3/layout/HorizontalOrganizationChart"/>
    <dgm:cxn modelId="{0853913F-1DEC-44FC-ABD9-71BA92406D5D}" type="presOf" srcId="{66E5250E-FCCE-4E76-9006-032602A68218}" destId="{D43D3E6B-905C-4337-9DAD-2536B29B1B42}" srcOrd="0" destOrd="0" presId="urn:microsoft.com/office/officeart/2009/3/layout/HorizontalOrganizationChart"/>
    <dgm:cxn modelId="{7CE22F5E-BD5C-4D0B-A966-0292C021E3E7}" type="presOf" srcId="{0F3C6F50-6042-4BDE-B4CD-EBE2C916AF32}" destId="{8DCB048E-63FC-43BA-8BA9-8288C1CD644D}" srcOrd="0" destOrd="0" presId="urn:microsoft.com/office/officeart/2009/3/layout/HorizontalOrganizationChart"/>
    <dgm:cxn modelId="{80C2E388-B25E-4D69-863B-B7D78641D031}" type="presOf" srcId="{AB5DDFEF-259B-4BC3-B59A-41B038F52006}" destId="{6672BBF1-0FD3-4E08-B9E3-9E89AD61AA39}" srcOrd="0" destOrd="0" presId="urn:microsoft.com/office/officeart/2009/3/layout/HorizontalOrganizationChart"/>
    <dgm:cxn modelId="{35B17D7C-02C2-4598-9F5C-0562CA747061}" type="presOf" srcId="{3E6A31CA-7171-44C7-A257-E7883D016584}" destId="{D4F4B646-CF0B-4832-BCFB-12C19D2BD9AB}" srcOrd="0" destOrd="0" presId="urn:microsoft.com/office/officeart/2009/3/layout/HorizontalOrganizationChart"/>
    <dgm:cxn modelId="{7F8BF457-4887-4A69-85AE-DE73532956C4}" type="presOf" srcId="{66E5250E-FCCE-4E76-9006-032602A68218}" destId="{193460D6-120C-4FE1-AEF4-DB115F3392F7}" srcOrd="1" destOrd="0" presId="urn:microsoft.com/office/officeart/2009/3/layout/HorizontalOrganizationChart"/>
    <dgm:cxn modelId="{48CA719F-6111-49EC-B895-57CEF49487AC}" type="presOf" srcId="{53BC8D2B-78FB-470B-AB61-8F764F5D3F18}" destId="{630C60FF-06FE-4845-A558-2E2E1A5F7819}" srcOrd="0" destOrd="0" presId="urn:microsoft.com/office/officeart/2009/3/layout/HorizontalOrganizationChart"/>
    <dgm:cxn modelId="{23A79FC3-EF91-4A9C-A16F-98341530B70A}" type="presOf" srcId="{FA68C47B-8F6B-46D7-802F-3F01AB0D8989}" destId="{2542E762-1C4C-414B-8FDE-E147B3153099}" srcOrd="0" destOrd="0" presId="urn:microsoft.com/office/officeart/2009/3/layout/HorizontalOrganizationChart"/>
    <dgm:cxn modelId="{56E0E4B4-28BB-426E-97B0-A31FDD7980B5}" type="presOf" srcId="{53BC8D2B-78FB-470B-AB61-8F764F5D3F18}" destId="{B77A715F-5F93-4AFB-9405-DEB851E442DC}" srcOrd="1" destOrd="0" presId="urn:microsoft.com/office/officeart/2009/3/layout/HorizontalOrganizationChart"/>
    <dgm:cxn modelId="{6965F3A7-399F-41A6-97DD-B3F4EA51E2A2}" type="presOf" srcId="{F45EBB5A-1DEF-48C9-9449-7F40C8FC94FD}" destId="{67EA1545-8ED8-4DDD-90BD-9D25ED4F47DD}" srcOrd="1" destOrd="0" presId="urn:microsoft.com/office/officeart/2009/3/layout/HorizontalOrganizationChart"/>
    <dgm:cxn modelId="{6372A603-F19C-43CC-B05C-93AD945A3933}" srcId="{3E6A31CA-7171-44C7-A257-E7883D016584}" destId="{3D5F7B01-C65D-40A9-B615-CAF4DEAC388F}" srcOrd="1" destOrd="0" parTransId="{D0C0DA4B-0DF1-4945-96F4-A4932B4397C3}" sibTransId="{D9F255D6-B269-4D7D-B964-83376DF86AF3}"/>
    <dgm:cxn modelId="{15AFB7D4-D19C-4E98-84FC-03F64225733F}" type="presOf" srcId="{8F100CDE-4492-43CA-8D78-28EF5BBF7580}" destId="{2125E5C6-64E7-4987-98E8-C6684654AC1F}" srcOrd="0" destOrd="0" presId="urn:microsoft.com/office/officeart/2009/3/layout/HorizontalOrganizationChart"/>
    <dgm:cxn modelId="{8A16A05D-FA14-4155-AFA5-340F5C9E91BE}" srcId="{53BC8D2B-78FB-470B-AB61-8F764F5D3F18}" destId="{3E6A31CA-7171-44C7-A257-E7883D016584}" srcOrd="1" destOrd="0" parTransId="{53C2BF1D-5E79-4470-88B3-EF146B5E2FCD}" sibTransId="{D3537B46-0588-4C5C-8F80-2A96E2812136}"/>
    <dgm:cxn modelId="{1703DF94-7E41-4345-84D2-418250D3416A}" type="presOf" srcId="{FA68C47B-8F6B-46D7-802F-3F01AB0D8989}" destId="{157291FF-022B-4167-8688-48EDE9DFB69F}" srcOrd="1" destOrd="0" presId="urn:microsoft.com/office/officeart/2009/3/layout/HorizontalOrganizationChart"/>
    <dgm:cxn modelId="{D7C02F9D-A7AB-4D74-BC34-7E15072E3BAF}" type="presParOf" srcId="{8DCB048E-63FC-43BA-8BA9-8288C1CD644D}" destId="{3C07EA67-C7FB-4D8F-8551-76F067ACDFBE}" srcOrd="0" destOrd="0" presId="urn:microsoft.com/office/officeart/2009/3/layout/HorizontalOrganizationChart"/>
    <dgm:cxn modelId="{2FACE428-CE15-44EF-91C2-B6178C97EE37}" type="presParOf" srcId="{3C07EA67-C7FB-4D8F-8551-76F067ACDFBE}" destId="{5FE7A390-255B-4068-8709-4FD15AD53E40}" srcOrd="0" destOrd="0" presId="urn:microsoft.com/office/officeart/2009/3/layout/HorizontalOrganizationChart"/>
    <dgm:cxn modelId="{D5D9517E-8579-498D-B090-B3804D56CCF8}" type="presParOf" srcId="{5FE7A390-255B-4068-8709-4FD15AD53E40}" destId="{630C60FF-06FE-4845-A558-2E2E1A5F7819}" srcOrd="0" destOrd="0" presId="urn:microsoft.com/office/officeart/2009/3/layout/HorizontalOrganizationChart"/>
    <dgm:cxn modelId="{C0E08B49-DD74-4370-8997-8562908ECFEC}" type="presParOf" srcId="{5FE7A390-255B-4068-8709-4FD15AD53E40}" destId="{B77A715F-5F93-4AFB-9405-DEB851E442DC}" srcOrd="1" destOrd="0" presId="urn:microsoft.com/office/officeart/2009/3/layout/HorizontalOrganizationChart"/>
    <dgm:cxn modelId="{663C9690-90F4-48AD-AE60-BAAC8E2CCAF5}" type="presParOf" srcId="{3C07EA67-C7FB-4D8F-8551-76F067ACDFBE}" destId="{83A2B3B2-E18A-428D-ABD4-B210F3ECFA89}" srcOrd="1" destOrd="0" presId="urn:microsoft.com/office/officeart/2009/3/layout/HorizontalOrganizationChart"/>
    <dgm:cxn modelId="{AA462A54-2562-4203-83C1-7ED9E959E521}" type="presParOf" srcId="{83A2B3B2-E18A-428D-ABD4-B210F3ECFA89}" destId="{6672BBF1-0FD3-4E08-B9E3-9E89AD61AA39}" srcOrd="0" destOrd="0" presId="urn:microsoft.com/office/officeart/2009/3/layout/HorizontalOrganizationChart"/>
    <dgm:cxn modelId="{84E8E468-4536-4DC3-BF1E-AF447E9FDC15}" type="presParOf" srcId="{83A2B3B2-E18A-428D-ABD4-B210F3ECFA89}" destId="{5C790CE4-81FC-4A93-B174-6898A59A288C}" srcOrd="1" destOrd="0" presId="urn:microsoft.com/office/officeart/2009/3/layout/HorizontalOrganizationChart"/>
    <dgm:cxn modelId="{BBE110DA-81EE-4FAF-9F59-E7AE64C239B7}" type="presParOf" srcId="{5C790CE4-81FC-4A93-B174-6898A59A288C}" destId="{37DF6C2B-6117-4357-9019-FD48C0A7A835}" srcOrd="0" destOrd="0" presId="urn:microsoft.com/office/officeart/2009/3/layout/HorizontalOrganizationChart"/>
    <dgm:cxn modelId="{7E346C74-7997-4EB8-A254-527B79931E8B}" type="presParOf" srcId="{37DF6C2B-6117-4357-9019-FD48C0A7A835}" destId="{BFB02763-649A-4C01-BFBD-0546A1A03092}" srcOrd="0" destOrd="0" presId="urn:microsoft.com/office/officeart/2009/3/layout/HorizontalOrganizationChart"/>
    <dgm:cxn modelId="{C7355AAD-4DD3-4CB4-AC36-F1317E24BD9E}" type="presParOf" srcId="{37DF6C2B-6117-4357-9019-FD48C0A7A835}" destId="{CD8C8304-DDF9-40E3-A703-87BAD59BEE60}" srcOrd="1" destOrd="0" presId="urn:microsoft.com/office/officeart/2009/3/layout/HorizontalOrganizationChart"/>
    <dgm:cxn modelId="{BF704BDE-168C-4030-AFD7-F51AE410EFCE}" type="presParOf" srcId="{5C790CE4-81FC-4A93-B174-6898A59A288C}" destId="{1A6FA5C7-10BD-4920-B19B-B44B07FCD9E4}" srcOrd="1" destOrd="0" presId="urn:microsoft.com/office/officeart/2009/3/layout/HorizontalOrganizationChart"/>
    <dgm:cxn modelId="{EFB95B9F-FDD2-4192-B7B3-ACC3582F220C}" type="presParOf" srcId="{1A6FA5C7-10BD-4920-B19B-B44B07FCD9E4}" destId="{A07AF660-D1A3-4506-AD28-F3ECDD94C1EE}" srcOrd="0" destOrd="0" presId="urn:microsoft.com/office/officeart/2009/3/layout/HorizontalOrganizationChart"/>
    <dgm:cxn modelId="{03B77BC7-AE59-4635-94E9-293A5C75BEEB}" type="presParOf" srcId="{1A6FA5C7-10BD-4920-B19B-B44B07FCD9E4}" destId="{B48D7681-E8DD-42BE-A6C7-8D4AF58E8607}" srcOrd="1" destOrd="0" presId="urn:microsoft.com/office/officeart/2009/3/layout/HorizontalOrganizationChart"/>
    <dgm:cxn modelId="{EC678716-3AA2-4986-B572-7552B8898B92}" type="presParOf" srcId="{B48D7681-E8DD-42BE-A6C7-8D4AF58E8607}" destId="{3376C1EE-4848-4A20-BABA-986A508DDB6F}" srcOrd="0" destOrd="0" presId="urn:microsoft.com/office/officeart/2009/3/layout/HorizontalOrganizationChart"/>
    <dgm:cxn modelId="{3B9B3EEF-3F95-4622-8D86-4C9304671362}" type="presParOf" srcId="{3376C1EE-4848-4A20-BABA-986A508DDB6F}" destId="{2542E762-1C4C-414B-8FDE-E147B3153099}" srcOrd="0" destOrd="0" presId="urn:microsoft.com/office/officeart/2009/3/layout/HorizontalOrganizationChart"/>
    <dgm:cxn modelId="{539958E9-E44D-4E84-850E-AB66A9445B75}" type="presParOf" srcId="{3376C1EE-4848-4A20-BABA-986A508DDB6F}" destId="{157291FF-022B-4167-8688-48EDE9DFB69F}" srcOrd="1" destOrd="0" presId="urn:microsoft.com/office/officeart/2009/3/layout/HorizontalOrganizationChart"/>
    <dgm:cxn modelId="{DE9B42F4-CBBB-40EB-B9AC-5C89C1CCF452}" type="presParOf" srcId="{B48D7681-E8DD-42BE-A6C7-8D4AF58E8607}" destId="{341C74C9-7E3F-42AC-B8A9-5608AFD18F88}" srcOrd="1" destOrd="0" presId="urn:microsoft.com/office/officeart/2009/3/layout/HorizontalOrganizationChart"/>
    <dgm:cxn modelId="{F82C103F-36AA-46C7-9F47-50D2575BEBC0}" type="presParOf" srcId="{B48D7681-E8DD-42BE-A6C7-8D4AF58E8607}" destId="{8264CFDE-C3CD-429F-AFD4-632D5EBE3C17}" srcOrd="2" destOrd="0" presId="urn:microsoft.com/office/officeart/2009/3/layout/HorizontalOrganizationChart"/>
    <dgm:cxn modelId="{D72B3888-6F0D-4C2A-B5A1-A46BCE303FA1}" type="presParOf" srcId="{1A6FA5C7-10BD-4920-B19B-B44B07FCD9E4}" destId="{BF173173-FE3C-4C9B-872C-754C1CA30D79}" srcOrd="2" destOrd="0" presId="urn:microsoft.com/office/officeart/2009/3/layout/HorizontalOrganizationChart"/>
    <dgm:cxn modelId="{F4866180-3424-47B9-B396-F2185AF1D580}" type="presParOf" srcId="{1A6FA5C7-10BD-4920-B19B-B44B07FCD9E4}" destId="{45BB6B7A-A1DE-465A-BA27-8D96B0F97674}" srcOrd="3" destOrd="0" presId="urn:microsoft.com/office/officeart/2009/3/layout/HorizontalOrganizationChart"/>
    <dgm:cxn modelId="{8E83C095-DD01-4FE2-8806-F35BF70EEC70}" type="presParOf" srcId="{45BB6B7A-A1DE-465A-BA27-8D96B0F97674}" destId="{8F6B5ADB-D6E1-4407-BE1F-DFE482AA661B}" srcOrd="0" destOrd="0" presId="urn:microsoft.com/office/officeart/2009/3/layout/HorizontalOrganizationChart"/>
    <dgm:cxn modelId="{CC0D4815-7111-4DA7-90DB-2AA084C9B653}" type="presParOf" srcId="{8F6B5ADB-D6E1-4407-BE1F-DFE482AA661B}" destId="{70A521B8-E4C3-4EDE-821D-8B3B6DC2D765}" srcOrd="0" destOrd="0" presId="urn:microsoft.com/office/officeart/2009/3/layout/HorizontalOrganizationChart"/>
    <dgm:cxn modelId="{B8297939-7B74-4D9E-ADDE-5C5A2585D042}" type="presParOf" srcId="{8F6B5ADB-D6E1-4407-BE1F-DFE482AA661B}" destId="{67EA1545-8ED8-4DDD-90BD-9D25ED4F47DD}" srcOrd="1" destOrd="0" presId="urn:microsoft.com/office/officeart/2009/3/layout/HorizontalOrganizationChart"/>
    <dgm:cxn modelId="{A53EF80C-11B6-4086-B2A5-8349F6F0F330}" type="presParOf" srcId="{45BB6B7A-A1DE-465A-BA27-8D96B0F97674}" destId="{11EC1354-B21D-48A3-88E6-B6369061875F}" srcOrd="1" destOrd="0" presId="urn:microsoft.com/office/officeart/2009/3/layout/HorizontalOrganizationChart"/>
    <dgm:cxn modelId="{631B2F43-ABE6-4829-99C9-FD74502AB768}" type="presParOf" srcId="{45BB6B7A-A1DE-465A-BA27-8D96B0F97674}" destId="{11BFFBEE-0079-4AE4-8BD9-2AEE30912A3B}" srcOrd="2" destOrd="0" presId="urn:microsoft.com/office/officeart/2009/3/layout/HorizontalOrganizationChart"/>
    <dgm:cxn modelId="{F94C7308-EDB1-410C-8649-AB150AEB927D}" type="presParOf" srcId="{5C790CE4-81FC-4A93-B174-6898A59A288C}" destId="{BE244291-90DC-4768-B8F2-7EE6E810B47D}" srcOrd="2" destOrd="0" presId="urn:microsoft.com/office/officeart/2009/3/layout/HorizontalOrganizationChart"/>
    <dgm:cxn modelId="{DC914EE2-61C3-4285-9789-6849B2C55F3C}" type="presParOf" srcId="{83A2B3B2-E18A-428D-ABD4-B210F3ECFA89}" destId="{BC84ECA3-87B3-4B07-9EA7-AC20C1DFC200}" srcOrd="2" destOrd="0" presId="urn:microsoft.com/office/officeart/2009/3/layout/HorizontalOrganizationChart"/>
    <dgm:cxn modelId="{396D1EEA-1823-4BF0-A045-442800B37DBD}" type="presParOf" srcId="{83A2B3B2-E18A-428D-ABD4-B210F3ECFA89}" destId="{3175246E-EC74-4EBD-9E86-F21A59FE7EA2}" srcOrd="3" destOrd="0" presId="urn:microsoft.com/office/officeart/2009/3/layout/HorizontalOrganizationChart"/>
    <dgm:cxn modelId="{34A703CD-A272-4EBB-A5A1-77CDABA28242}" type="presParOf" srcId="{3175246E-EC74-4EBD-9E86-F21A59FE7EA2}" destId="{3776C682-3E9E-4B95-B58B-1A254E2951B2}" srcOrd="0" destOrd="0" presId="urn:microsoft.com/office/officeart/2009/3/layout/HorizontalOrganizationChart"/>
    <dgm:cxn modelId="{6CC012B6-9E41-444D-951E-C8454BE46719}" type="presParOf" srcId="{3776C682-3E9E-4B95-B58B-1A254E2951B2}" destId="{D4F4B646-CF0B-4832-BCFB-12C19D2BD9AB}" srcOrd="0" destOrd="0" presId="urn:microsoft.com/office/officeart/2009/3/layout/HorizontalOrganizationChart"/>
    <dgm:cxn modelId="{2E995303-05DC-4C63-AF15-F3D82209058B}" type="presParOf" srcId="{3776C682-3E9E-4B95-B58B-1A254E2951B2}" destId="{4C8C9AB3-F997-4BE7-9A63-EE0AE6D5F207}" srcOrd="1" destOrd="0" presId="urn:microsoft.com/office/officeart/2009/3/layout/HorizontalOrganizationChart"/>
    <dgm:cxn modelId="{2F51C12E-CCF8-4110-9310-5DA6616158AC}" type="presParOf" srcId="{3175246E-EC74-4EBD-9E86-F21A59FE7EA2}" destId="{490F9DC0-3E53-4633-9F25-A72D9A19790B}" srcOrd="1" destOrd="0" presId="urn:microsoft.com/office/officeart/2009/3/layout/HorizontalOrganizationChart"/>
    <dgm:cxn modelId="{F5C94E1D-8FC3-4E5E-9BD7-1317FD1B9BB8}" type="presParOf" srcId="{490F9DC0-3E53-4633-9F25-A72D9A19790B}" destId="{2125E5C6-64E7-4987-98E8-C6684654AC1F}" srcOrd="0" destOrd="0" presId="urn:microsoft.com/office/officeart/2009/3/layout/HorizontalOrganizationChart"/>
    <dgm:cxn modelId="{F770DBF1-58E2-4317-A5CD-316290988889}" type="presParOf" srcId="{490F9DC0-3E53-4633-9F25-A72D9A19790B}" destId="{B767E261-CD6D-41C9-8D8C-23094D0E192C}" srcOrd="1" destOrd="0" presId="urn:microsoft.com/office/officeart/2009/3/layout/HorizontalOrganizationChart"/>
    <dgm:cxn modelId="{49EE7287-2065-433C-8877-6CD78C9D9D68}" type="presParOf" srcId="{B767E261-CD6D-41C9-8D8C-23094D0E192C}" destId="{811992F2-2DC2-4E8F-8BF4-7FA9E7833245}" srcOrd="0" destOrd="0" presId="urn:microsoft.com/office/officeart/2009/3/layout/HorizontalOrganizationChart"/>
    <dgm:cxn modelId="{94915E2E-E111-43B7-99E4-DC983477C790}" type="presParOf" srcId="{811992F2-2DC2-4E8F-8BF4-7FA9E7833245}" destId="{D43D3E6B-905C-4337-9DAD-2536B29B1B42}" srcOrd="0" destOrd="0" presId="urn:microsoft.com/office/officeart/2009/3/layout/HorizontalOrganizationChart"/>
    <dgm:cxn modelId="{E3713AB6-9F3E-4940-9B27-20638F6DAF1D}" type="presParOf" srcId="{811992F2-2DC2-4E8F-8BF4-7FA9E7833245}" destId="{193460D6-120C-4FE1-AEF4-DB115F3392F7}" srcOrd="1" destOrd="0" presId="urn:microsoft.com/office/officeart/2009/3/layout/HorizontalOrganizationChart"/>
    <dgm:cxn modelId="{CF066B40-9DED-4CAC-8121-C360A990C097}" type="presParOf" srcId="{B767E261-CD6D-41C9-8D8C-23094D0E192C}" destId="{72E4610F-13F2-4D49-B108-A7D9AE39875C}" srcOrd="1" destOrd="0" presId="urn:microsoft.com/office/officeart/2009/3/layout/HorizontalOrganizationChart"/>
    <dgm:cxn modelId="{88613039-FE4E-4661-8C0B-EF908FF5833B}" type="presParOf" srcId="{B767E261-CD6D-41C9-8D8C-23094D0E192C}" destId="{F55CE38F-5B5D-4B1E-AFA0-582408653FA6}" srcOrd="2" destOrd="0" presId="urn:microsoft.com/office/officeart/2009/3/layout/HorizontalOrganizationChart"/>
    <dgm:cxn modelId="{C56C8147-53FC-4AE7-99A5-CD8F001E79C5}" type="presParOf" srcId="{490F9DC0-3E53-4633-9F25-A72D9A19790B}" destId="{B8A955D4-5C1F-4788-B8BE-DC2C403DE96F}" srcOrd="2" destOrd="0" presId="urn:microsoft.com/office/officeart/2009/3/layout/HorizontalOrganizationChart"/>
    <dgm:cxn modelId="{81E856AB-2A00-4FD3-8D8D-A2E71BE86A1B}" type="presParOf" srcId="{490F9DC0-3E53-4633-9F25-A72D9A19790B}" destId="{A570B703-9874-4F8F-BBB1-9816D8044860}" srcOrd="3" destOrd="0" presId="urn:microsoft.com/office/officeart/2009/3/layout/HorizontalOrganizationChart"/>
    <dgm:cxn modelId="{E1939155-A95C-44FC-BC01-3FE4A86F0DE1}" type="presParOf" srcId="{A570B703-9874-4F8F-BBB1-9816D8044860}" destId="{7D77C6FC-FE0B-4ACD-BD21-571A2794CE14}" srcOrd="0" destOrd="0" presId="urn:microsoft.com/office/officeart/2009/3/layout/HorizontalOrganizationChart"/>
    <dgm:cxn modelId="{BCA7DACD-691D-4DA3-A782-64D2BEB39CCF}" type="presParOf" srcId="{7D77C6FC-FE0B-4ACD-BD21-571A2794CE14}" destId="{AA1068B0-EFAB-4D25-93AB-D3320FB4C82E}" srcOrd="0" destOrd="0" presId="urn:microsoft.com/office/officeart/2009/3/layout/HorizontalOrganizationChart"/>
    <dgm:cxn modelId="{EEECFE43-B297-4D84-880E-66A2915A6DCE}" type="presParOf" srcId="{7D77C6FC-FE0B-4ACD-BD21-571A2794CE14}" destId="{67EFEDC1-99BF-434F-A9EF-ACCF7125799B}" srcOrd="1" destOrd="0" presId="urn:microsoft.com/office/officeart/2009/3/layout/HorizontalOrganizationChart"/>
    <dgm:cxn modelId="{B5A6B21B-32C6-40B9-8CAF-76AFC3285DB8}" type="presParOf" srcId="{A570B703-9874-4F8F-BBB1-9816D8044860}" destId="{CD8FFAF9-CA10-405D-B896-1CFC568CD62F}" srcOrd="1" destOrd="0" presId="urn:microsoft.com/office/officeart/2009/3/layout/HorizontalOrganizationChart"/>
    <dgm:cxn modelId="{A24E9DAA-64EB-4987-825A-96DB265FDC6F}" type="presParOf" srcId="{A570B703-9874-4F8F-BBB1-9816D8044860}" destId="{323CC00C-CB3F-4569-8E20-71EB8EDAE0BC}" srcOrd="2" destOrd="0" presId="urn:microsoft.com/office/officeart/2009/3/layout/HorizontalOrganizationChart"/>
    <dgm:cxn modelId="{76963736-4F17-4F75-BD37-A07C652E44BD}" type="presParOf" srcId="{3175246E-EC74-4EBD-9E86-F21A59FE7EA2}" destId="{F4048180-71D6-4D10-B4A0-A406DDAB89CF}" srcOrd="2" destOrd="0" presId="urn:microsoft.com/office/officeart/2009/3/layout/HorizontalOrganizationChart"/>
    <dgm:cxn modelId="{72D8F500-946F-44DD-AB0B-34B1656CB09F}" type="presParOf" srcId="{3C07EA67-C7FB-4D8F-8551-76F067ACDFBE}" destId="{B354669E-FB7E-4980-910B-16E46B29C19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A4E3B-8ACB-4AAD-9258-9BFF0C7B66DB}" type="doc">
      <dgm:prSet loTypeId="urn:microsoft.com/office/officeart/2005/8/layout/cycle1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E13EC6F-C232-4C4E-B9D5-664E07BB222C}">
      <dgm:prSet phldrT="[텍스트]"/>
      <dgm:spPr/>
      <dgm:t>
        <a:bodyPr/>
        <a:lstStyle/>
        <a:p>
          <a:pPr latinLnBrk="1"/>
          <a:r>
            <a:rPr lang="en-US" altLang="ko-K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rPr>
            <a:t>Search tag</a:t>
          </a:r>
          <a:endParaRPr lang="ko-KR" altLang="en-US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KoPubWorld돋움체_Pro Bold" pitchFamily="50" charset="-127"/>
            <a:ea typeface="KoPubWorld돋움체_Pro Bold" pitchFamily="50" charset="-127"/>
            <a:cs typeface="KoPubWorld돋움체_Pro Bold" pitchFamily="50" charset="-127"/>
          </a:endParaRPr>
        </a:p>
      </dgm:t>
    </dgm:pt>
    <dgm:pt modelId="{C830292D-1508-4D4B-B45B-FA77E8E7CFB2}" type="parTrans" cxnId="{D9861079-1F97-46C4-8D80-367F490B9924}">
      <dgm:prSet/>
      <dgm:spPr/>
      <dgm:t>
        <a:bodyPr/>
        <a:lstStyle/>
        <a:p>
          <a:pPr latinLnBrk="1"/>
          <a:endParaRPr lang="ko-KR" altLang="en-US"/>
        </a:p>
      </dgm:t>
    </dgm:pt>
    <dgm:pt modelId="{95BB8F15-F0C7-43CB-8758-53EB4567A0B9}" type="sibTrans" cxnId="{D9861079-1F97-46C4-8D80-367F490B9924}">
      <dgm:prSet/>
      <dgm:spPr/>
      <dgm:t>
        <a:bodyPr/>
        <a:lstStyle/>
        <a:p>
          <a:pPr latinLnBrk="1"/>
          <a:endParaRPr lang="ko-KR" altLang="en-US"/>
        </a:p>
      </dgm:t>
    </dgm:pt>
    <dgm:pt modelId="{F1E1989F-BC5A-4F9D-BA5A-8724B845DCCD}">
      <dgm:prSet phldrT="[텍스트]"/>
      <dgm:spPr/>
      <dgm:t>
        <a:bodyPr/>
        <a:lstStyle/>
        <a:p>
          <a:pPr latinLnBrk="1"/>
          <a:r>
            <a:rPr lang="en-US" altLang="ko-K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rPr>
            <a:t>Click content</a:t>
          </a:r>
          <a:endParaRPr lang="ko-KR" altLang="en-US" dirty="0">
            <a:latin typeface="KoPubWorld돋움체_Pro Bold" pitchFamily="50" charset="-127"/>
            <a:ea typeface="KoPubWorld돋움체_Pro Bold" pitchFamily="50" charset="-127"/>
            <a:cs typeface="KoPubWorld돋움체_Pro Bold" pitchFamily="50" charset="-127"/>
          </a:endParaRPr>
        </a:p>
      </dgm:t>
    </dgm:pt>
    <dgm:pt modelId="{65713E1D-5474-401E-98E9-9FF52BBDACCF}" type="parTrans" cxnId="{BD587FF1-9A3A-4563-A409-E0FC2C7AA75D}">
      <dgm:prSet/>
      <dgm:spPr/>
      <dgm:t>
        <a:bodyPr/>
        <a:lstStyle/>
        <a:p>
          <a:pPr latinLnBrk="1"/>
          <a:endParaRPr lang="ko-KR" altLang="en-US"/>
        </a:p>
      </dgm:t>
    </dgm:pt>
    <dgm:pt modelId="{38A78587-6155-43F2-A52A-7B5D447DF136}" type="sibTrans" cxnId="{BD587FF1-9A3A-4563-A409-E0FC2C7AA75D}">
      <dgm:prSet/>
      <dgm:spPr/>
      <dgm:t>
        <a:bodyPr/>
        <a:lstStyle/>
        <a:p>
          <a:pPr latinLnBrk="1"/>
          <a:endParaRPr lang="ko-KR" altLang="en-US"/>
        </a:p>
      </dgm:t>
    </dgm:pt>
    <dgm:pt modelId="{6FB85F7E-68BB-4EB2-9CBE-47CEA5937B92}">
      <dgm:prSet phldrT="[텍스트]"/>
      <dgm:spPr/>
      <dgm:t>
        <a:bodyPr/>
        <a:lstStyle/>
        <a:p>
          <a:pPr latinLnBrk="1"/>
          <a:r>
            <a:rPr lang="en-US" altLang="ko-K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rPr>
            <a:t>sharing</a:t>
          </a:r>
          <a:endParaRPr lang="ko-KR" altLang="en-US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KoPubWorld돋움체_Pro Bold" pitchFamily="50" charset="-127"/>
            <a:ea typeface="KoPubWorld돋움체_Pro Bold" pitchFamily="50" charset="-127"/>
            <a:cs typeface="KoPubWorld돋움체_Pro Bold" pitchFamily="50" charset="-127"/>
          </a:endParaRPr>
        </a:p>
      </dgm:t>
    </dgm:pt>
    <dgm:pt modelId="{2B569345-690D-4C58-B345-48C31DE786B4}" type="parTrans" cxnId="{9074C609-E65B-4CEF-85ED-ACEA41DBE481}">
      <dgm:prSet/>
      <dgm:spPr/>
      <dgm:t>
        <a:bodyPr/>
        <a:lstStyle/>
        <a:p>
          <a:pPr latinLnBrk="1"/>
          <a:endParaRPr lang="ko-KR" altLang="en-US"/>
        </a:p>
      </dgm:t>
    </dgm:pt>
    <dgm:pt modelId="{456ED6EC-1882-4F5A-A81F-0A80B3E75D03}" type="sibTrans" cxnId="{9074C609-E65B-4CEF-85ED-ACEA41DBE481}">
      <dgm:prSet/>
      <dgm:spPr/>
      <dgm:t>
        <a:bodyPr/>
        <a:lstStyle/>
        <a:p>
          <a:pPr latinLnBrk="1"/>
          <a:endParaRPr lang="ko-KR" altLang="en-US"/>
        </a:p>
      </dgm:t>
    </dgm:pt>
    <dgm:pt modelId="{83BE228B-ED54-4467-A1FA-A6D178EE5CA3}" type="pres">
      <dgm:prSet presAssocID="{C38A4E3B-8ACB-4AAD-9258-9BFF0C7B66D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1C3A40-B9BB-4008-954F-366E8454F44B}" type="pres">
      <dgm:prSet presAssocID="{BE13EC6F-C232-4C4E-B9D5-664E07BB222C}" presName="dummy" presStyleCnt="0"/>
      <dgm:spPr/>
    </dgm:pt>
    <dgm:pt modelId="{FD8AC391-8210-4808-A162-1029CAE941D7}" type="pres">
      <dgm:prSet presAssocID="{BE13EC6F-C232-4C4E-B9D5-664E07BB222C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B20BED-FEAF-4C82-9392-E9E8D8D2D09F}" type="pres">
      <dgm:prSet presAssocID="{95BB8F15-F0C7-43CB-8758-53EB4567A0B9}" presName="sibTrans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67EA8A5-9858-444E-A3E6-1421A9C878D9}" type="pres">
      <dgm:prSet presAssocID="{F1E1989F-BC5A-4F9D-BA5A-8724B845DCCD}" presName="dummy" presStyleCnt="0"/>
      <dgm:spPr/>
    </dgm:pt>
    <dgm:pt modelId="{50D56022-1CEE-4172-9115-8A49191D6FAB}" type="pres">
      <dgm:prSet presAssocID="{F1E1989F-BC5A-4F9D-BA5A-8724B845DCCD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9D2982-B0AE-4C26-AD02-D51F798FFCA4}" type="pres">
      <dgm:prSet presAssocID="{38A78587-6155-43F2-A52A-7B5D447DF136}" presName="sibTrans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E794F87-C9BE-4A56-AB1C-6CEDAF19137F}" type="pres">
      <dgm:prSet presAssocID="{6FB85F7E-68BB-4EB2-9CBE-47CEA5937B92}" presName="dummy" presStyleCnt="0"/>
      <dgm:spPr/>
    </dgm:pt>
    <dgm:pt modelId="{BB48AED9-DFC6-4E41-8522-91990C591E5A}" type="pres">
      <dgm:prSet presAssocID="{6FB85F7E-68BB-4EB2-9CBE-47CEA5937B9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1C1F6B-F993-4B35-9033-881B5F1BB315}" type="pres">
      <dgm:prSet presAssocID="{456ED6EC-1882-4F5A-A81F-0A80B3E75D03}" presName="sibTrans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9074C609-E65B-4CEF-85ED-ACEA41DBE481}" srcId="{C38A4E3B-8ACB-4AAD-9258-9BFF0C7B66DB}" destId="{6FB85F7E-68BB-4EB2-9CBE-47CEA5937B92}" srcOrd="2" destOrd="0" parTransId="{2B569345-690D-4C58-B345-48C31DE786B4}" sibTransId="{456ED6EC-1882-4F5A-A81F-0A80B3E75D03}"/>
    <dgm:cxn modelId="{D9861079-1F97-46C4-8D80-367F490B9924}" srcId="{C38A4E3B-8ACB-4AAD-9258-9BFF0C7B66DB}" destId="{BE13EC6F-C232-4C4E-B9D5-664E07BB222C}" srcOrd="0" destOrd="0" parTransId="{C830292D-1508-4D4B-B45B-FA77E8E7CFB2}" sibTransId="{95BB8F15-F0C7-43CB-8758-53EB4567A0B9}"/>
    <dgm:cxn modelId="{552C687D-7A06-4173-A135-02211FEFA964}" type="presOf" srcId="{95BB8F15-F0C7-43CB-8758-53EB4567A0B9}" destId="{51B20BED-FEAF-4C82-9392-E9E8D8D2D09F}" srcOrd="0" destOrd="0" presId="urn:microsoft.com/office/officeart/2005/8/layout/cycle1"/>
    <dgm:cxn modelId="{23857F94-BDE9-46EF-9010-10C28CF8CFC3}" type="presOf" srcId="{6FB85F7E-68BB-4EB2-9CBE-47CEA5937B92}" destId="{BB48AED9-DFC6-4E41-8522-91990C591E5A}" srcOrd="0" destOrd="0" presId="urn:microsoft.com/office/officeart/2005/8/layout/cycle1"/>
    <dgm:cxn modelId="{A3E8E651-30B4-4431-BDBC-292EC9C91827}" type="presOf" srcId="{38A78587-6155-43F2-A52A-7B5D447DF136}" destId="{239D2982-B0AE-4C26-AD02-D51F798FFCA4}" srcOrd="0" destOrd="0" presId="urn:microsoft.com/office/officeart/2005/8/layout/cycle1"/>
    <dgm:cxn modelId="{E9C7F84F-37F7-4B12-B5D8-A2924FDFE8F5}" type="presOf" srcId="{456ED6EC-1882-4F5A-A81F-0A80B3E75D03}" destId="{A21C1F6B-F993-4B35-9033-881B5F1BB315}" srcOrd="0" destOrd="0" presId="urn:microsoft.com/office/officeart/2005/8/layout/cycle1"/>
    <dgm:cxn modelId="{BD587FF1-9A3A-4563-A409-E0FC2C7AA75D}" srcId="{C38A4E3B-8ACB-4AAD-9258-9BFF0C7B66DB}" destId="{F1E1989F-BC5A-4F9D-BA5A-8724B845DCCD}" srcOrd="1" destOrd="0" parTransId="{65713E1D-5474-401E-98E9-9FF52BBDACCF}" sibTransId="{38A78587-6155-43F2-A52A-7B5D447DF136}"/>
    <dgm:cxn modelId="{DA766E6A-0D43-4120-9985-2DE8BDF1EFDD}" type="presOf" srcId="{BE13EC6F-C232-4C4E-B9D5-664E07BB222C}" destId="{FD8AC391-8210-4808-A162-1029CAE941D7}" srcOrd="0" destOrd="0" presId="urn:microsoft.com/office/officeart/2005/8/layout/cycle1"/>
    <dgm:cxn modelId="{23599CE2-6A22-4700-AE84-37A608EA2EFF}" type="presOf" srcId="{F1E1989F-BC5A-4F9D-BA5A-8724B845DCCD}" destId="{50D56022-1CEE-4172-9115-8A49191D6FAB}" srcOrd="0" destOrd="0" presId="urn:microsoft.com/office/officeart/2005/8/layout/cycle1"/>
    <dgm:cxn modelId="{9F622500-5F14-434C-A347-F0F9F5423B88}" type="presOf" srcId="{C38A4E3B-8ACB-4AAD-9258-9BFF0C7B66DB}" destId="{83BE228B-ED54-4467-A1FA-A6D178EE5CA3}" srcOrd="0" destOrd="0" presId="urn:microsoft.com/office/officeart/2005/8/layout/cycle1"/>
    <dgm:cxn modelId="{F601EABD-71D2-4ED9-9979-2970363E9B6D}" type="presParOf" srcId="{83BE228B-ED54-4467-A1FA-A6D178EE5CA3}" destId="{1C1C3A40-B9BB-4008-954F-366E8454F44B}" srcOrd="0" destOrd="0" presId="urn:microsoft.com/office/officeart/2005/8/layout/cycle1"/>
    <dgm:cxn modelId="{4D58D3E1-6CC4-4026-8B5A-23AD294F48EE}" type="presParOf" srcId="{83BE228B-ED54-4467-A1FA-A6D178EE5CA3}" destId="{FD8AC391-8210-4808-A162-1029CAE941D7}" srcOrd="1" destOrd="0" presId="urn:microsoft.com/office/officeart/2005/8/layout/cycle1"/>
    <dgm:cxn modelId="{2C411BAF-E25A-46D7-A324-72BDC551F251}" type="presParOf" srcId="{83BE228B-ED54-4467-A1FA-A6D178EE5CA3}" destId="{51B20BED-FEAF-4C82-9392-E9E8D8D2D09F}" srcOrd="2" destOrd="0" presId="urn:microsoft.com/office/officeart/2005/8/layout/cycle1"/>
    <dgm:cxn modelId="{9BECB596-30BD-4588-A2C4-848EA1E1051F}" type="presParOf" srcId="{83BE228B-ED54-4467-A1FA-A6D178EE5CA3}" destId="{667EA8A5-9858-444E-A3E6-1421A9C878D9}" srcOrd="3" destOrd="0" presId="urn:microsoft.com/office/officeart/2005/8/layout/cycle1"/>
    <dgm:cxn modelId="{7E0AA9DA-DE23-4B6A-ADDB-3059B0EB90D0}" type="presParOf" srcId="{83BE228B-ED54-4467-A1FA-A6D178EE5CA3}" destId="{50D56022-1CEE-4172-9115-8A49191D6FAB}" srcOrd="4" destOrd="0" presId="urn:microsoft.com/office/officeart/2005/8/layout/cycle1"/>
    <dgm:cxn modelId="{667C2297-F450-42FC-960D-AA658FF56014}" type="presParOf" srcId="{83BE228B-ED54-4467-A1FA-A6D178EE5CA3}" destId="{239D2982-B0AE-4C26-AD02-D51F798FFCA4}" srcOrd="5" destOrd="0" presId="urn:microsoft.com/office/officeart/2005/8/layout/cycle1"/>
    <dgm:cxn modelId="{0E5B32C6-8E84-4B0B-9C7D-7572032AD835}" type="presParOf" srcId="{83BE228B-ED54-4467-A1FA-A6D178EE5CA3}" destId="{2E794F87-C9BE-4A56-AB1C-6CEDAF19137F}" srcOrd="6" destOrd="0" presId="urn:microsoft.com/office/officeart/2005/8/layout/cycle1"/>
    <dgm:cxn modelId="{5F762277-26D2-4CD6-AC77-D2E9CD38774E}" type="presParOf" srcId="{83BE228B-ED54-4467-A1FA-A6D178EE5CA3}" destId="{BB48AED9-DFC6-4E41-8522-91990C591E5A}" srcOrd="7" destOrd="0" presId="urn:microsoft.com/office/officeart/2005/8/layout/cycle1"/>
    <dgm:cxn modelId="{E41E9A52-55A6-4B2A-B543-82D7E3B374DA}" type="presParOf" srcId="{83BE228B-ED54-4467-A1FA-A6D178EE5CA3}" destId="{A21C1F6B-F993-4B35-9033-881B5F1BB31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955D4-5C1F-4788-B8BE-DC2C403DE96F}">
      <dsp:nvSpPr>
        <dsp:cNvPr id="0" name=""/>
        <dsp:cNvSpPr/>
      </dsp:nvSpPr>
      <dsp:spPr>
        <a:xfrm>
          <a:off x="2017749" y="1344540"/>
          <a:ext cx="183319" cy="197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659" y="0"/>
              </a:lnTo>
              <a:lnTo>
                <a:pt x="91659" y="197068"/>
              </a:lnTo>
              <a:lnTo>
                <a:pt x="183319" y="197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5E5C6-64E7-4987-98E8-C6684654AC1F}">
      <dsp:nvSpPr>
        <dsp:cNvPr id="0" name=""/>
        <dsp:cNvSpPr/>
      </dsp:nvSpPr>
      <dsp:spPr>
        <a:xfrm>
          <a:off x="2017749" y="1147472"/>
          <a:ext cx="183319" cy="197068"/>
        </a:xfrm>
        <a:custGeom>
          <a:avLst/>
          <a:gdLst/>
          <a:ahLst/>
          <a:cxnLst/>
          <a:rect l="0" t="0" r="0" b="0"/>
          <a:pathLst>
            <a:path>
              <a:moveTo>
                <a:pt x="0" y="197068"/>
              </a:moveTo>
              <a:lnTo>
                <a:pt x="91659" y="197068"/>
              </a:lnTo>
              <a:lnTo>
                <a:pt x="91659" y="0"/>
              </a:lnTo>
              <a:lnTo>
                <a:pt x="183319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4ECA3-87B3-4B07-9EA7-AC20C1DFC200}">
      <dsp:nvSpPr>
        <dsp:cNvPr id="0" name=""/>
        <dsp:cNvSpPr/>
      </dsp:nvSpPr>
      <dsp:spPr>
        <a:xfrm>
          <a:off x="917833" y="950403"/>
          <a:ext cx="183319" cy="394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659" y="0"/>
              </a:lnTo>
              <a:lnTo>
                <a:pt x="91659" y="394136"/>
              </a:lnTo>
              <a:lnTo>
                <a:pt x="183319" y="39413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73173-FE3C-4C9B-872C-754C1CA30D79}">
      <dsp:nvSpPr>
        <dsp:cNvPr id="0" name=""/>
        <dsp:cNvSpPr/>
      </dsp:nvSpPr>
      <dsp:spPr>
        <a:xfrm>
          <a:off x="2017749" y="556267"/>
          <a:ext cx="183319" cy="197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659" y="0"/>
              </a:lnTo>
              <a:lnTo>
                <a:pt x="91659" y="197068"/>
              </a:lnTo>
              <a:lnTo>
                <a:pt x="183319" y="197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AF660-D1A3-4506-AD28-F3ECDD94C1EE}">
      <dsp:nvSpPr>
        <dsp:cNvPr id="0" name=""/>
        <dsp:cNvSpPr/>
      </dsp:nvSpPr>
      <dsp:spPr>
        <a:xfrm>
          <a:off x="2017749" y="359199"/>
          <a:ext cx="183319" cy="197068"/>
        </a:xfrm>
        <a:custGeom>
          <a:avLst/>
          <a:gdLst/>
          <a:ahLst/>
          <a:cxnLst/>
          <a:rect l="0" t="0" r="0" b="0"/>
          <a:pathLst>
            <a:path>
              <a:moveTo>
                <a:pt x="0" y="197068"/>
              </a:moveTo>
              <a:lnTo>
                <a:pt x="91659" y="197068"/>
              </a:lnTo>
              <a:lnTo>
                <a:pt x="91659" y="0"/>
              </a:lnTo>
              <a:lnTo>
                <a:pt x="183319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2BBF1-0FD3-4E08-B9E3-9E89AD61AA39}">
      <dsp:nvSpPr>
        <dsp:cNvPr id="0" name=""/>
        <dsp:cNvSpPr/>
      </dsp:nvSpPr>
      <dsp:spPr>
        <a:xfrm>
          <a:off x="917833" y="556267"/>
          <a:ext cx="183319" cy="394136"/>
        </a:xfrm>
        <a:custGeom>
          <a:avLst/>
          <a:gdLst/>
          <a:ahLst/>
          <a:cxnLst/>
          <a:rect l="0" t="0" r="0" b="0"/>
          <a:pathLst>
            <a:path>
              <a:moveTo>
                <a:pt x="0" y="394136"/>
              </a:moveTo>
              <a:lnTo>
                <a:pt x="91659" y="394136"/>
              </a:lnTo>
              <a:lnTo>
                <a:pt x="91659" y="0"/>
              </a:lnTo>
              <a:lnTo>
                <a:pt x="183319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C60FF-06FE-4845-A558-2E2E1A5F7819}">
      <dsp:nvSpPr>
        <dsp:cNvPr id="0" name=""/>
        <dsp:cNvSpPr/>
      </dsp:nvSpPr>
      <dsp:spPr>
        <a:xfrm>
          <a:off x="1237" y="810623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가수</a:t>
          </a:r>
          <a:endParaRPr lang="ko-KR" altLang="en-US" sz="1200" kern="1200" dirty="0"/>
        </a:p>
      </dsp:txBody>
      <dsp:txXfrm>
        <a:off x="1237" y="810623"/>
        <a:ext cx="916596" cy="279561"/>
      </dsp:txXfrm>
    </dsp:sp>
    <dsp:sp modelId="{BFB02763-649A-4C01-BFBD-0546A1A03092}">
      <dsp:nvSpPr>
        <dsp:cNvPr id="0" name=""/>
        <dsp:cNvSpPr/>
      </dsp:nvSpPr>
      <dsp:spPr>
        <a:xfrm>
          <a:off x="1101152" y="416486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트로트</a:t>
          </a:r>
          <a:endParaRPr lang="ko-KR" altLang="en-US" sz="1200" kern="1200" dirty="0"/>
        </a:p>
      </dsp:txBody>
      <dsp:txXfrm>
        <a:off x="1101152" y="416486"/>
        <a:ext cx="916596" cy="279561"/>
      </dsp:txXfrm>
    </dsp:sp>
    <dsp:sp modelId="{2542E762-1C4C-414B-8FDE-E147B3153099}">
      <dsp:nvSpPr>
        <dsp:cNvPr id="0" name=""/>
        <dsp:cNvSpPr/>
      </dsp:nvSpPr>
      <dsp:spPr>
        <a:xfrm>
          <a:off x="2201068" y="219418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유산슬</a:t>
          </a:r>
          <a:endParaRPr lang="ko-KR" altLang="en-US" sz="1200" kern="1200" dirty="0"/>
        </a:p>
      </dsp:txBody>
      <dsp:txXfrm>
        <a:off x="2201068" y="219418"/>
        <a:ext cx="916596" cy="279561"/>
      </dsp:txXfrm>
    </dsp:sp>
    <dsp:sp modelId="{70A521B8-E4C3-4EDE-821D-8B3B6DC2D765}">
      <dsp:nvSpPr>
        <dsp:cNvPr id="0" name=""/>
        <dsp:cNvSpPr/>
      </dsp:nvSpPr>
      <dsp:spPr>
        <a:xfrm>
          <a:off x="2201068" y="613554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송가인</a:t>
          </a:r>
          <a:endParaRPr lang="ko-KR" altLang="en-US" sz="1200" kern="1200" dirty="0"/>
        </a:p>
      </dsp:txBody>
      <dsp:txXfrm>
        <a:off x="2201068" y="613554"/>
        <a:ext cx="916596" cy="279561"/>
      </dsp:txXfrm>
    </dsp:sp>
    <dsp:sp modelId="{D4F4B646-CF0B-4832-BCFB-12C19D2BD9AB}">
      <dsp:nvSpPr>
        <dsp:cNvPr id="0" name=""/>
        <dsp:cNvSpPr/>
      </dsp:nvSpPr>
      <dsp:spPr>
        <a:xfrm>
          <a:off x="1101152" y="1204759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/>
            <a:t>아이돌</a:t>
          </a:r>
          <a:endParaRPr lang="ko-KR" altLang="en-US" sz="1200" kern="1200" dirty="0"/>
        </a:p>
      </dsp:txBody>
      <dsp:txXfrm>
        <a:off x="1101152" y="1204759"/>
        <a:ext cx="916596" cy="279561"/>
      </dsp:txXfrm>
    </dsp:sp>
    <dsp:sp modelId="{D43D3E6B-905C-4337-9DAD-2536B29B1B42}">
      <dsp:nvSpPr>
        <dsp:cNvPr id="0" name=""/>
        <dsp:cNvSpPr/>
      </dsp:nvSpPr>
      <dsp:spPr>
        <a:xfrm>
          <a:off x="2201068" y="1007691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TWICE</a:t>
          </a:r>
          <a:endParaRPr lang="ko-KR" altLang="en-US" sz="1200" kern="1200" dirty="0"/>
        </a:p>
      </dsp:txBody>
      <dsp:txXfrm>
        <a:off x="2201068" y="1007691"/>
        <a:ext cx="916596" cy="279561"/>
      </dsp:txXfrm>
    </dsp:sp>
    <dsp:sp modelId="{AA1068B0-EFAB-4D25-93AB-D3320FB4C82E}">
      <dsp:nvSpPr>
        <dsp:cNvPr id="0" name=""/>
        <dsp:cNvSpPr/>
      </dsp:nvSpPr>
      <dsp:spPr>
        <a:xfrm>
          <a:off x="2201068" y="1401827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BTS</a:t>
          </a:r>
          <a:endParaRPr lang="ko-KR" altLang="en-US" sz="1200" kern="1200" dirty="0"/>
        </a:p>
      </dsp:txBody>
      <dsp:txXfrm>
        <a:off x="2201068" y="1401827"/>
        <a:ext cx="916596" cy="279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AC391-8210-4808-A162-1029CAE941D7}">
      <dsp:nvSpPr>
        <dsp:cNvPr id="0" name=""/>
        <dsp:cNvSpPr/>
      </dsp:nvSpPr>
      <dsp:spPr>
        <a:xfrm>
          <a:off x="1241908" y="155819"/>
          <a:ext cx="737666" cy="73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rPr>
            <a:t>Search tag</a:t>
          </a:r>
          <a:endParaRPr lang="ko-KR" altLang="en-US" sz="15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KoPubWorld돋움체_Pro Bold" pitchFamily="50" charset="-127"/>
            <a:ea typeface="KoPubWorld돋움체_Pro Bold" pitchFamily="50" charset="-127"/>
            <a:cs typeface="KoPubWorld돋움체_Pro Bold" pitchFamily="50" charset="-127"/>
          </a:endParaRPr>
        </a:p>
      </dsp:txBody>
      <dsp:txXfrm>
        <a:off x="1241908" y="155819"/>
        <a:ext cx="737666" cy="737666"/>
      </dsp:txXfrm>
    </dsp:sp>
    <dsp:sp modelId="{51B20BED-FEAF-4C82-9392-E9E8D8D2D09F}">
      <dsp:nvSpPr>
        <dsp:cNvPr id="0" name=""/>
        <dsp:cNvSpPr/>
      </dsp:nvSpPr>
      <dsp:spPr>
        <a:xfrm>
          <a:off x="117397" y="10435"/>
          <a:ext cx="1745205" cy="1745205"/>
        </a:xfrm>
        <a:prstGeom prst="circularArrow">
          <a:avLst>
            <a:gd name="adj1" fmla="val 8242"/>
            <a:gd name="adj2" fmla="val 575591"/>
            <a:gd name="adj3" fmla="val 2966262"/>
            <a:gd name="adj4" fmla="val 50110"/>
            <a:gd name="adj5" fmla="val 961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56022-1CEE-4172-9115-8A49191D6FAB}">
      <dsp:nvSpPr>
        <dsp:cNvPr id="0" name=""/>
        <dsp:cNvSpPr/>
      </dsp:nvSpPr>
      <dsp:spPr>
        <a:xfrm>
          <a:off x="621166" y="1230976"/>
          <a:ext cx="737666" cy="73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rPr>
            <a:t>Click content</a:t>
          </a:r>
          <a:endParaRPr lang="ko-KR" altLang="en-US" sz="1500" kern="1200" dirty="0">
            <a:latin typeface="KoPubWorld돋움체_Pro Bold" pitchFamily="50" charset="-127"/>
            <a:ea typeface="KoPubWorld돋움체_Pro Bold" pitchFamily="50" charset="-127"/>
            <a:cs typeface="KoPubWorld돋움체_Pro Bold" pitchFamily="50" charset="-127"/>
          </a:endParaRPr>
        </a:p>
      </dsp:txBody>
      <dsp:txXfrm>
        <a:off x="621166" y="1230976"/>
        <a:ext cx="737666" cy="737666"/>
      </dsp:txXfrm>
    </dsp:sp>
    <dsp:sp modelId="{239D2982-B0AE-4C26-AD02-D51F798FFCA4}">
      <dsp:nvSpPr>
        <dsp:cNvPr id="0" name=""/>
        <dsp:cNvSpPr/>
      </dsp:nvSpPr>
      <dsp:spPr>
        <a:xfrm>
          <a:off x="117397" y="10435"/>
          <a:ext cx="1745205" cy="1745205"/>
        </a:xfrm>
        <a:prstGeom prst="circularArrow">
          <a:avLst>
            <a:gd name="adj1" fmla="val 8242"/>
            <a:gd name="adj2" fmla="val 575591"/>
            <a:gd name="adj3" fmla="val 10174299"/>
            <a:gd name="adj4" fmla="val 7258147"/>
            <a:gd name="adj5" fmla="val 961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8AED9-DFC6-4E41-8522-91990C591E5A}">
      <dsp:nvSpPr>
        <dsp:cNvPr id="0" name=""/>
        <dsp:cNvSpPr/>
      </dsp:nvSpPr>
      <dsp:spPr>
        <a:xfrm>
          <a:off x="425" y="155819"/>
          <a:ext cx="737666" cy="73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rPr>
            <a:t>sharing</a:t>
          </a:r>
          <a:endParaRPr lang="ko-KR" altLang="en-US" sz="15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KoPubWorld돋움체_Pro Bold" pitchFamily="50" charset="-127"/>
            <a:ea typeface="KoPubWorld돋움체_Pro Bold" pitchFamily="50" charset="-127"/>
            <a:cs typeface="KoPubWorld돋움체_Pro Bold" pitchFamily="50" charset="-127"/>
          </a:endParaRPr>
        </a:p>
      </dsp:txBody>
      <dsp:txXfrm>
        <a:off x="425" y="155819"/>
        <a:ext cx="737666" cy="737666"/>
      </dsp:txXfrm>
    </dsp:sp>
    <dsp:sp modelId="{A21C1F6B-F993-4B35-9033-881B5F1BB315}">
      <dsp:nvSpPr>
        <dsp:cNvPr id="0" name=""/>
        <dsp:cNvSpPr/>
      </dsp:nvSpPr>
      <dsp:spPr>
        <a:xfrm>
          <a:off x="117397" y="10435"/>
          <a:ext cx="1745205" cy="1745205"/>
        </a:xfrm>
        <a:prstGeom prst="circularArrow">
          <a:avLst>
            <a:gd name="adj1" fmla="val 8242"/>
            <a:gd name="adj2" fmla="val 575591"/>
            <a:gd name="adj3" fmla="val 16858969"/>
            <a:gd name="adj4" fmla="val 14965440"/>
            <a:gd name="adj5" fmla="val 961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fld id="{FA9447F9-81FC-4418-9481-16D10906DDB7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fld id="{12534612-2507-4C37-A8E1-FDEE50AE88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4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_Pro Light" pitchFamily="50" charset="-127"/>
        <a:ea typeface="KoPubWorld돋움체_Pro Light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_Pro Light" pitchFamily="50" charset="-127"/>
        <a:ea typeface="KoPubWorld돋움체_Pro Light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_Pro Light" pitchFamily="50" charset="-127"/>
        <a:ea typeface="KoPubWorld돋움체_Pro Light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_Pro Light" pitchFamily="50" charset="-127"/>
        <a:ea typeface="KoPubWorld돋움체_Pro Light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_Pro Light" pitchFamily="50" charset="-127"/>
        <a:ea typeface="KoPubWorld돋움체_Pro Light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5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79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10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10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996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인스타그램에서</a:t>
            </a:r>
            <a:r>
              <a:rPr lang="ko-KR" altLang="en-US" dirty="0" smtClean="0"/>
              <a:t> 제공하는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제공하능</a:t>
            </a:r>
            <a:r>
              <a:rPr lang="ko-KR" altLang="en-US" dirty="0" smtClean="0"/>
              <a:t> 게시물 </a:t>
            </a:r>
            <a:r>
              <a:rPr lang="ko-KR" altLang="en-US" dirty="0" err="1" smtClean="0"/>
              <a:t>갯수가</a:t>
            </a:r>
            <a:r>
              <a:rPr lang="ko-KR" altLang="en-US" dirty="0" smtClean="0"/>
              <a:t> 너무 적어서 직접 구현했고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크롤링하면</a:t>
            </a:r>
            <a:r>
              <a:rPr lang="ko-KR" altLang="en-US" dirty="0" smtClean="0"/>
              <a:t> 게시물마다 게시물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커버사진 이미지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</a:t>
            </a:r>
            <a:r>
              <a:rPr lang="ko-KR" altLang="en-US" dirty="0" err="1" smtClean="0"/>
              <a:t>갯수를</a:t>
            </a:r>
            <a:r>
              <a:rPr lang="ko-KR" altLang="en-US" dirty="0" smtClean="0"/>
              <a:t> 가져오고 해당 이미지는 </a:t>
            </a:r>
            <a:r>
              <a:rPr lang="en-US" altLang="ko-KR" dirty="0" smtClean="0"/>
              <a:t>daily</a:t>
            </a:r>
            <a:r>
              <a:rPr lang="ko-KR" altLang="en-US" dirty="0" smtClean="0"/>
              <a:t>라는 태그로 검색한 결과를 </a:t>
            </a:r>
            <a:r>
              <a:rPr lang="ko-KR" altLang="en-US" dirty="0" err="1" smtClean="0"/>
              <a:t>크롤링한</a:t>
            </a:r>
            <a:r>
              <a:rPr lang="ko-KR" altLang="en-US" dirty="0" smtClean="0"/>
              <a:t> 모습이다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548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065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58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44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4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63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633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63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63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6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2B88D82-7415-4E10-9FBA-E2F16A180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BF5A5F2-E55B-4DB9-B567-DB824DDEC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911C890-410F-40DB-87C1-A97724BF4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1D4DB0-1982-440B-9061-2658B4F0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B8CAF63-0AA9-4F8F-B6F7-A5562BD3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4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385519-5F1B-4442-8E30-7CC1F214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206E08-1F00-4E7D-BE22-D42C11324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46FCD5E-0784-4B81-88D3-4BE3316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2439F68-3EDA-4F84-AE3B-972A910A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2C665F9-B6E5-4BD3-903D-51299ED7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3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C39A322-6E39-4635-BF3B-B04CB760A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A5305EF-0D7C-4E32-AAB6-88A7C9FF0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823D8A-4089-4D09-8EA5-94CD637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7B7AAC6-579B-4724-806C-C8727705A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084B98-FD37-4E66-8FC3-980A6424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51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334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66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8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1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62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99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7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7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D9D8F30-0E1A-451D-A84E-9CF70945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901CCBB-BF2B-4535-9B82-F5D79B72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A5F6B8C-1B14-4D8F-81B2-8EA4D019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F7863A5-A4C8-4D91-87BB-B7187061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E423D5A-9A93-4265-B820-2B32B509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79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84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23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54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FEF552-BD7F-469B-B6B4-6D7609F4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2D793C-8546-441E-8D18-823232B44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F201786-B13C-485F-94CF-FDA338DB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8F8E675-60DD-4209-B816-C4CE82FB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DAD7EF-AA46-41FD-B64D-E3C4CB80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D25566-D576-4C00-8175-347C33DF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1D77B57-5142-4836-A171-C6DAFAF66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E8996FC-A1E3-48E8-A37B-DED7A02F4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8DF4F85-222B-4A25-B574-850366EB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148B586-6A47-4353-9D35-F3B67BF8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CB78BCD-80D6-4A41-9726-5CFDAD80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59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6CF7027-B056-414A-A64D-D626ADD2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AF12E38-6BD6-41B3-873F-6A14B98C0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D57D122-7F5F-49DF-B8E7-7ACF7E7A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D4C67FA-57EE-4E39-A45B-5C3A0BC8B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5F9B092-72F1-42E3-BBCD-EF7F9C6EE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BE7FD65-50F5-45CF-BD09-50F92A81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37F0FEA4-8511-4BA7-83CB-A98C7155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CECB517-63E0-43EA-80CE-D3D5E6FA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6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479646-2C9F-407A-8CA6-98B63AD2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02C4F7D-0350-4809-832B-9EA08AE3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9965C66-4743-4A82-9967-AA493C7F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2397288-B1E0-46C5-BDDE-1A18596D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877BF2A-9085-4B84-8258-20C39460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60FB405-AEBD-40B9-A9CC-DCB51F2D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4A4F46C3-8F21-4BBD-BA15-5648B81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2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7FD25D3-22C6-40F4-8BF1-B4AE49A4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EE8EE4E-6053-4C5F-9053-3C673C3CA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46AA5F-85D5-4D50-ADC9-9FFA1B1AB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28F714C-E0E0-464A-ABC2-A399CD90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FB254-E421-4763-915B-C907D3DC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E7A0438-D75A-4072-B5C9-EAB60A5B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04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9DC0CB-1833-4B21-A74C-F62A8B9A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267CF75-CD0E-465B-9337-5AC011FD6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78C5116-D6EC-4D8B-B3AB-0088027C9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4D48AC-6193-43CE-9F8A-E386A236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7D0E0DC-457E-4260-ACBC-39B6DD13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D8DC7D6-D0F7-446D-B315-E0A2E25B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7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2E929EE-7C90-4B41-A2D3-77FFDF31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9E9D1D7-3E5C-416D-A169-C1B820F58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93BF71-AFEA-46CC-9061-DF0CFB854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fld id="{FA490EE4-D04C-42E7-B944-C16647065ED3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C083345-5183-4C91-A595-ACD557E2B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282883-7AF7-431C-B4C5-482D2C73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fld id="{D52181DB-489C-496A-A7C2-68AF400E0C7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1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fld id="{6A53E3AD-8EA6-4364-8FFD-3AEFEA719B0A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defRPr>
            </a:lvl1pPr>
          </a:lstStyle>
          <a:p>
            <a:fld id="{991BB81C-3732-45FD-B926-453BF63CC70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56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0.png"/><Relationship Id="rId18" Type="http://schemas.openxmlformats.org/officeDocument/2006/relationships/image" Target="../media/image35.jpeg"/><Relationship Id="rId3" Type="http://schemas.openxmlformats.org/officeDocument/2006/relationships/audio" Target="../media/media11.wav"/><Relationship Id="rId21" Type="http://schemas.openxmlformats.org/officeDocument/2006/relationships/image" Target="../media/image38.jpeg"/><Relationship Id="rId7" Type="http://schemas.openxmlformats.org/officeDocument/2006/relationships/image" Target="../media/image26.pn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5" Type="http://schemas.openxmlformats.org/officeDocument/2006/relationships/image" Target="../media/image2.png"/><Relationship Id="rId2" Type="http://schemas.microsoft.com/office/2007/relationships/media" Target="../media/media11.wav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11" Type="http://schemas.openxmlformats.org/officeDocument/2006/relationships/image" Target="../media/image28.jpeg"/><Relationship Id="rId24" Type="http://schemas.openxmlformats.org/officeDocument/2006/relationships/image" Target="../media/image41.jpe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32.jpg"/><Relationship Id="rId23" Type="http://schemas.openxmlformats.org/officeDocument/2006/relationships/image" Target="../media/image40.jpeg"/><Relationship Id="rId10" Type="http://schemas.openxmlformats.org/officeDocument/2006/relationships/image" Target="../media/image27.jpeg"/><Relationship Id="rId19" Type="http://schemas.openxmlformats.org/officeDocument/2006/relationships/image" Target="../media/image36.jpe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png"/><Relationship Id="rId14" Type="http://schemas.openxmlformats.org/officeDocument/2006/relationships/image" Target="../media/image31.png"/><Relationship Id="rId22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7.jpeg"/><Relationship Id="rId18" Type="http://schemas.openxmlformats.org/officeDocument/2006/relationships/image" Target="../media/image32.jpg"/><Relationship Id="rId3" Type="http://schemas.openxmlformats.org/officeDocument/2006/relationships/audio" Target="../media/media12.wav"/><Relationship Id="rId7" Type="http://schemas.openxmlformats.org/officeDocument/2006/relationships/image" Target="../media/image5.png"/><Relationship Id="rId12" Type="http://schemas.openxmlformats.org/officeDocument/2006/relationships/image" Target="../media/image36.jpeg"/><Relationship Id="rId17" Type="http://schemas.openxmlformats.org/officeDocument/2006/relationships/image" Target="../media/image41.jpeg"/><Relationship Id="rId2" Type="http://schemas.microsoft.com/office/2007/relationships/media" Target="../media/media12.wav"/><Relationship Id="rId16" Type="http://schemas.openxmlformats.org/officeDocument/2006/relationships/image" Target="../media/image40.jpeg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11" Type="http://schemas.openxmlformats.org/officeDocument/2006/relationships/image" Target="../media/image35.jpeg"/><Relationship Id="rId5" Type="http://schemas.openxmlformats.org/officeDocument/2006/relationships/notesSlide" Target="../notesSlides/notesSlide12.xml"/><Relationship Id="rId15" Type="http://schemas.openxmlformats.org/officeDocument/2006/relationships/image" Target="../media/image39.jpeg"/><Relationship Id="rId10" Type="http://schemas.openxmlformats.org/officeDocument/2006/relationships/image" Target="../media/image34.jpeg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45.jpeg"/><Relationship Id="rId18" Type="http://schemas.openxmlformats.org/officeDocument/2006/relationships/image" Target="../media/image50.jpeg"/><Relationship Id="rId3" Type="http://schemas.openxmlformats.org/officeDocument/2006/relationships/audio" Target="../media/media13.wav"/><Relationship Id="rId21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4.png"/><Relationship Id="rId17" Type="http://schemas.openxmlformats.org/officeDocument/2006/relationships/image" Target="../media/image49.jpeg"/><Relationship Id="rId2" Type="http://schemas.microsoft.com/office/2007/relationships/media" Target="../media/media13.wav"/><Relationship Id="rId16" Type="http://schemas.openxmlformats.org/officeDocument/2006/relationships/image" Target="../media/image48.jpeg"/><Relationship Id="rId20" Type="http://schemas.openxmlformats.org/officeDocument/2006/relationships/image" Target="../media/image8.png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5" Type="http://schemas.openxmlformats.org/officeDocument/2006/relationships/image" Target="../media/image47.jpeg"/><Relationship Id="rId10" Type="http://schemas.openxmlformats.org/officeDocument/2006/relationships/image" Target="../media/image43.png"/><Relationship Id="rId19" Type="http://schemas.openxmlformats.org/officeDocument/2006/relationships/image" Target="../media/image51.jpe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2.png"/><Relationship Id="rId1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audio" Target="../media/media17.wav"/><Relationship Id="rId7" Type="http://schemas.openxmlformats.org/officeDocument/2006/relationships/image" Target="../media/image56.png"/><Relationship Id="rId2" Type="http://schemas.microsoft.com/office/2007/relationships/media" Target="../media/media17.wav"/><Relationship Id="rId1" Type="http://schemas.openxmlformats.org/officeDocument/2006/relationships/tags" Target="../tags/tag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audio" Target="../media/media18.wav"/><Relationship Id="rId7" Type="http://schemas.openxmlformats.org/officeDocument/2006/relationships/image" Target="../media/image59.png"/><Relationship Id="rId2" Type="http://schemas.microsoft.com/office/2007/relationships/media" Target="../media/media18.wav"/><Relationship Id="rId1" Type="http://schemas.openxmlformats.org/officeDocument/2006/relationships/tags" Target="../tags/tag13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9.wav"/><Relationship Id="rId7" Type="http://schemas.openxmlformats.org/officeDocument/2006/relationships/image" Target="../media/image63.png"/><Relationship Id="rId2" Type="http://schemas.microsoft.com/office/2007/relationships/media" Target="../media/media19.wav"/><Relationship Id="rId1" Type="http://schemas.openxmlformats.org/officeDocument/2006/relationships/tags" Target="../tags/tag14.xml"/><Relationship Id="rId6" Type="http://schemas.openxmlformats.org/officeDocument/2006/relationships/image" Target="../media/image62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g"/><Relationship Id="rId3" Type="http://schemas.openxmlformats.org/officeDocument/2006/relationships/audio" Target="../media/media2.wav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6.png"/><Relationship Id="rId1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1.wav"/><Relationship Id="rId7" Type="http://schemas.openxmlformats.org/officeDocument/2006/relationships/image" Target="../media/image2.png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21.wav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media22.wav"/><Relationship Id="rId7" Type="http://schemas.openxmlformats.org/officeDocument/2006/relationships/image" Target="../media/image67.png"/><Relationship Id="rId12" Type="http://schemas.openxmlformats.org/officeDocument/2006/relationships/image" Target="../media/image2.png"/><Relationship Id="rId2" Type="http://schemas.microsoft.com/office/2007/relationships/media" Target="../media/media22.wav"/><Relationship Id="rId1" Type="http://schemas.openxmlformats.org/officeDocument/2006/relationships/tags" Target="../tags/tag15.xml"/><Relationship Id="rId6" Type="http://schemas.openxmlformats.org/officeDocument/2006/relationships/image" Target="../media/image66.png"/><Relationship Id="rId11" Type="http://schemas.openxmlformats.org/officeDocument/2006/relationships/image" Target="../media/image31.png"/><Relationship Id="rId5" Type="http://schemas.openxmlformats.org/officeDocument/2006/relationships/image" Target="../media/image65.png"/><Relationship Id="rId10" Type="http://schemas.openxmlformats.org/officeDocument/2006/relationships/image" Target="../media/image28.jpe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3.wav"/><Relationship Id="rId7" Type="http://schemas.openxmlformats.org/officeDocument/2006/relationships/image" Target="../media/image24.png"/><Relationship Id="rId2" Type="http://schemas.microsoft.com/office/2007/relationships/media" Target="../media/media23.wav"/><Relationship Id="rId1" Type="http://schemas.openxmlformats.org/officeDocument/2006/relationships/tags" Target="../tags/tag16.xml"/><Relationship Id="rId6" Type="http://schemas.openxmlformats.org/officeDocument/2006/relationships/image" Target="../media/image68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70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4.png"/><Relationship Id="rId18" Type="http://schemas.microsoft.com/office/2007/relationships/diagramDrawing" Target="../diagrams/drawing2.xml"/><Relationship Id="rId3" Type="http://schemas.openxmlformats.org/officeDocument/2006/relationships/audio" Target="../media/media3.wav"/><Relationship Id="rId21" Type="http://schemas.openxmlformats.org/officeDocument/2006/relationships/image" Target="../media/image16.png"/><Relationship Id="rId7" Type="http://schemas.openxmlformats.org/officeDocument/2006/relationships/diagramData" Target="../diagrams/data1.xml"/><Relationship Id="rId12" Type="http://schemas.openxmlformats.org/officeDocument/2006/relationships/image" Target="../media/image13.png"/><Relationship Id="rId17" Type="http://schemas.openxmlformats.org/officeDocument/2006/relationships/diagramColors" Target="../diagrams/colors2.xml"/><Relationship Id="rId2" Type="http://schemas.microsoft.com/office/2007/relationships/media" Target="../media/media3.wav"/><Relationship Id="rId16" Type="http://schemas.openxmlformats.org/officeDocument/2006/relationships/diagramQuickStyle" Target="../diagrams/quickStyle2.xml"/><Relationship Id="rId20" Type="http://schemas.openxmlformats.org/officeDocument/2006/relationships/image" Target="../media/image15.png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microsoft.com/office/2007/relationships/diagramDrawing" Target="../diagrams/drawing1.xml"/><Relationship Id="rId5" Type="http://schemas.openxmlformats.org/officeDocument/2006/relationships/notesSlide" Target="../notesSlides/notesSlide3.xml"/><Relationship Id="rId15" Type="http://schemas.openxmlformats.org/officeDocument/2006/relationships/diagramLayout" Target="../diagrams/layout2.xml"/><Relationship Id="rId23" Type="http://schemas.openxmlformats.org/officeDocument/2006/relationships/image" Target="../media/image2.png"/><Relationship Id="rId10" Type="http://schemas.openxmlformats.org/officeDocument/2006/relationships/diagramColors" Target="../diagrams/colors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9" Type="http://schemas.openxmlformats.org/officeDocument/2006/relationships/diagramQuickStyle" Target="../diagrams/quickStyle1.xml"/><Relationship Id="rId14" Type="http://schemas.openxmlformats.org/officeDocument/2006/relationships/diagramData" Target="../diagrams/data2.xml"/><Relationship Id="rId2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4.wav"/><Relationship Id="rId7" Type="http://schemas.openxmlformats.org/officeDocument/2006/relationships/image" Target="../media/image15.png"/><Relationship Id="rId2" Type="http://schemas.microsoft.com/office/2007/relationships/media" Target="../media/media4.wav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jpeg"/><Relationship Id="rId3" Type="http://schemas.openxmlformats.org/officeDocument/2006/relationships/audio" Target="../media/media5.wav"/><Relationship Id="rId7" Type="http://schemas.openxmlformats.org/officeDocument/2006/relationships/image" Target="../media/image5.png"/><Relationship Id="rId12" Type="http://schemas.openxmlformats.org/officeDocument/2006/relationships/image" Target="../media/image7.jpeg"/><Relationship Id="rId2" Type="http://schemas.microsoft.com/office/2007/relationships/media" Target="../media/media5.wav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4.jpe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6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3.png"/><Relationship Id="rId3" Type="http://schemas.openxmlformats.org/officeDocument/2006/relationships/audio" Target="../media/media6.wav"/><Relationship Id="rId7" Type="http://schemas.openxmlformats.org/officeDocument/2006/relationships/image" Target="../media/image19.jpeg"/><Relationship Id="rId12" Type="http://schemas.openxmlformats.org/officeDocument/2006/relationships/image" Target="../media/image6.png"/><Relationship Id="rId2" Type="http://schemas.microsoft.com/office/2007/relationships/media" Target="../media/media6.wav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1.jpe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2.png"/><Relationship Id="rId3" Type="http://schemas.openxmlformats.org/officeDocument/2006/relationships/audio" Target="../media/media7.wav"/><Relationship Id="rId7" Type="http://schemas.openxmlformats.org/officeDocument/2006/relationships/image" Target="../media/image19.jpeg"/><Relationship Id="rId12" Type="http://schemas.openxmlformats.org/officeDocument/2006/relationships/image" Target="../media/image3.png"/><Relationship Id="rId2" Type="http://schemas.microsoft.com/office/2007/relationships/media" Target="../media/media7.wav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1.jpeg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audio" Target="../media/media8.wav"/><Relationship Id="rId7" Type="http://schemas.openxmlformats.org/officeDocument/2006/relationships/image" Target="../media/image4.jpeg"/><Relationship Id="rId12" Type="http://schemas.openxmlformats.org/officeDocument/2006/relationships/image" Target="../media/image23.png"/><Relationship Id="rId2" Type="http://schemas.microsoft.com/office/2007/relationships/media" Target="../media/media8.wav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7.jpeg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8.png"/><Relationship Id="rId1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9.wav"/><Relationship Id="rId7" Type="http://schemas.openxmlformats.org/officeDocument/2006/relationships/image" Target="../media/image6.png"/><Relationship Id="rId2" Type="http://schemas.microsoft.com/office/2007/relationships/media" Target="../media/media9.wav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6A39449F-6188-4F1A-9015-C3CD86CE68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97" y="2437358"/>
            <a:ext cx="910702" cy="910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World돋움체_Pro Light" pitchFamily="50" charset="-127"/>
                <a:ea typeface="KoPubWorld돋움체_Pro Light" pitchFamily="50" charset="-127"/>
                <a:cs typeface="+mn-cs"/>
              </a:rPr>
              <a:t>Copyright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World돋움체_Pro Light" pitchFamily="50" charset="-127"/>
                <a:ea typeface="KoPubWorld돋움체_Pro Light" pitchFamily="50" charset="-127"/>
                <a:cs typeface="+mn-cs"/>
              </a:rPr>
              <a:t>ⓒ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World돋움체_Pro Light" pitchFamily="50" charset="-127"/>
                <a:ea typeface="KoPubWorld돋움체_Pro Light" pitchFamily="50" charset="-127"/>
                <a:cs typeface="+mn-cs"/>
              </a:rPr>
              <a:t>Slug. All right reserved.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KoPubWorld돋움체_Pro Light" pitchFamily="50" charset="-127"/>
              <a:ea typeface="KoPubWorld돋움체_Pro Light" pitchFamily="50" charset="-127"/>
              <a:cs typeface="+mn-cs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Light" pitchFamily="50" charset="-127"/>
              <a:ea typeface="KoPubWorld돋움체_Pro Light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08009" y="4705283"/>
            <a:ext cx="1595853" cy="30237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Light" pitchFamily="50" charset="-127"/>
              <a:ea typeface="KoPubWorld돋움체_Pro Light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1309" y="4687194"/>
            <a:ext cx="136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World돋움체_Pro Light" pitchFamily="50" charset="-127"/>
                <a:ea typeface="KoPubWorld돋움체_Pro Light" pitchFamily="50" charset="-127"/>
              </a:rPr>
              <a:t>고리고리</a:t>
            </a:r>
            <a:endParaRPr lang="en-US" altLang="ko-KR" sz="1600" dirty="0">
              <a:solidFill>
                <a:prstClr val="white"/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16694C0-B536-49D8-BF3A-AB866E10262F}"/>
              </a:ext>
            </a:extLst>
          </p:cNvPr>
          <p:cNvSpPr txBox="1"/>
          <p:nvPr/>
        </p:nvSpPr>
        <p:spPr>
          <a:xfrm>
            <a:off x="4087587" y="3409921"/>
            <a:ext cx="40426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MoaYo</a:t>
            </a:r>
            <a:endParaRPr lang="ko-KR" altLang="en-US" sz="8800" dirty="0"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pic>
        <p:nvPicPr>
          <p:cNvPr id="20" name="오디오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2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0"/>
    </mc:Choice>
    <mc:Fallback>
      <p:transition spd="slow" advTm="5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09738" y="2277239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MoaYo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9738" y="2731282"/>
            <a:ext cx="2169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내 손안의 도감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26469" y="335443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9735" y="3991303"/>
            <a:ext cx="8214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인스타그램의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 검색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저장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공유에 대한 여러 문제점을 보완하기 위해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사용자가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직접 만들 수 있는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계층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(Hierarchy)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구조를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제공하여 이를 검색 저장 공유에 활용하며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이렇게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만들어진 하나의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‘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도감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’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을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타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사용자들과 공유할 수 있는 플랫폼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07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What is </a:t>
              </a:r>
              <a:r>
                <a:rPr lang="en-US" altLang="ko-KR" sz="1600" dirty="0" err="1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MoaYo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?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1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60"/>
    </mc:Choice>
    <mc:Fallback>
      <p:transition spd="slow" advTm="3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59" y="2704695"/>
            <a:ext cx="720000" cy="7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08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Meta Search Implement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모서리가 둥근 직사각형 102"/>
          <p:cNvSpPr/>
          <p:nvPr/>
        </p:nvSpPr>
        <p:spPr>
          <a:xfrm>
            <a:off x="4828103" y="2927497"/>
            <a:ext cx="406366" cy="259604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0" t="8083" r="25528" b="8234"/>
          <a:stretch/>
        </p:blipFill>
        <p:spPr>
          <a:xfrm>
            <a:off x="1974447" y="1266128"/>
            <a:ext cx="2203541" cy="374400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4012959" y="2460928"/>
            <a:ext cx="12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7BDEDDD6-DD2C-4426-9686-40761BA69F1F}"/>
              </a:ext>
            </a:extLst>
          </p:cNvPr>
          <p:cNvSpPr txBox="1"/>
          <p:nvPr/>
        </p:nvSpPr>
        <p:spPr>
          <a:xfrm>
            <a:off x="4148139" y="2062493"/>
            <a:ext cx="932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spc="50" dirty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R</a:t>
            </a:r>
            <a:r>
              <a:rPr lang="en-US" altLang="ko-KR" sz="1400" b="1" spc="50" dirty="0" smtClean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equest</a:t>
            </a:r>
            <a:endParaRPr lang="ko-KR" altLang="en-US" sz="1400" b="1" spc="50" dirty="0">
              <a:ln w="0"/>
              <a:solidFill>
                <a:srgbClr val="FFC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2268612" y="2244286"/>
            <a:ext cx="1615210" cy="1476000"/>
            <a:chOff x="2499258" y="1945413"/>
            <a:chExt cx="2301676" cy="2103307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165" y="1945413"/>
              <a:ext cx="2103307" cy="2103307"/>
            </a:xfrm>
            <a:prstGeom prst="rect">
              <a:avLst/>
            </a:prstGeom>
          </p:spPr>
        </p:pic>
        <p:grpSp>
          <p:nvGrpSpPr>
            <p:cNvPr id="86" name="그룹 85"/>
            <p:cNvGrpSpPr/>
            <p:nvPr/>
          </p:nvGrpSpPr>
          <p:grpSpPr>
            <a:xfrm>
              <a:off x="3004146" y="3383894"/>
              <a:ext cx="1004835" cy="402303"/>
              <a:chOff x="2871262" y="5576318"/>
              <a:chExt cx="1004835" cy="402303"/>
            </a:xfrm>
          </p:grpSpPr>
          <p:pic>
            <p:nvPicPr>
              <p:cNvPr id="87" name="그림 8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6078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2871262" y="5605826"/>
                <a:ext cx="1004835" cy="3727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b="1" dirty="0" err="1" smtClean="0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트로</a:t>
                </a:r>
                <a:r>
                  <a:rPr lang="ko-KR" altLang="en-US" sz="1100" b="1" dirty="0" err="1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트</a:t>
                </a:r>
                <a:endParaRPr lang="ko-KR" altLang="en-US" sz="1400" b="1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99258" y="2795914"/>
              <a:ext cx="753449" cy="402303"/>
              <a:chOff x="1302902" y="5559833"/>
              <a:chExt cx="753449" cy="402303"/>
            </a:xfrm>
          </p:grpSpPr>
          <p:pic>
            <p:nvPicPr>
              <p:cNvPr id="90" name="그림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091" y="5559833"/>
                <a:ext cx="579072" cy="402303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302902" y="5586373"/>
                <a:ext cx="753449" cy="3727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b="1" dirty="0" smtClean="0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가수</a:t>
                </a:r>
                <a:endParaRPr lang="ko-KR" altLang="en-US" sz="1100" b="1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3796099" y="3627501"/>
              <a:ext cx="1004835" cy="402303"/>
              <a:chOff x="4186774" y="5576318"/>
              <a:chExt cx="1004835" cy="402303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9656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4186774" y="5600788"/>
                <a:ext cx="1004835" cy="3727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b="1" dirty="0" err="1" smtClean="0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유산</a:t>
                </a:r>
                <a:r>
                  <a:rPr lang="ko-KR" altLang="en-US" sz="1100" b="1" dirty="0" err="1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슬</a:t>
                </a:r>
                <a:endParaRPr lang="ko-KR" altLang="en-US" sz="1100" b="1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</p:grpSp>
      </p:grpSp>
      <p:sp>
        <p:nvSpPr>
          <p:cNvPr id="5" name="타원 4"/>
          <p:cNvSpPr/>
          <p:nvPr/>
        </p:nvSpPr>
        <p:spPr>
          <a:xfrm>
            <a:off x="3264248" y="3402885"/>
            <a:ext cx="534000" cy="32593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984485" y="3674276"/>
            <a:ext cx="12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BDEDDD6-DD2C-4426-9686-40761BA69F1F}"/>
              </a:ext>
            </a:extLst>
          </p:cNvPr>
          <p:cNvSpPr txBox="1"/>
          <p:nvPr/>
        </p:nvSpPr>
        <p:spPr>
          <a:xfrm>
            <a:off x="4076709" y="3789957"/>
            <a:ext cx="107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spc="50" dirty="0" smtClean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Response</a:t>
            </a:r>
            <a:endParaRPr lang="ko-KR" altLang="en-US" sz="1400" b="1" spc="50" dirty="0">
              <a:ln w="0"/>
              <a:solidFill>
                <a:srgbClr val="FFC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55" y="2319752"/>
            <a:ext cx="1548248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26" y="3343215"/>
            <a:ext cx="1260000" cy="1260000"/>
          </a:xfrm>
          <a:prstGeom prst="round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5" t="8496" r="10331" b="48999"/>
          <a:stretch/>
        </p:blipFill>
        <p:spPr>
          <a:xfrm>
            <a:off x="9538682" y="2319752"/>
            <a:ext cx="1970123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591" y="3343215"/>
            <a:ext cx="1260000" cy="12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84433" y="4689585"/>
            <a:ext cx="159978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 Search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Server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/>
          <p:cNvCxnSpPr>
            <a:stCxn id="6" idx="3"/>
            <a:endCxn id="9" idx="1"/>
          </p:cNvCxnSpPr>
          <p:nvPr/>
        </p:nvCxnSpPr>
        <p:spPr>
          <a:xfrm>
            <a:off x="7414326" y="3973215"/>
            <a:ext cx="2202265" cy="0"/>
          </a:xfrm>
          <a:prstGeom prst="straightConnector1">
            <a:avLst/>
          </a:prstGeom>
          <a:ln w="127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38" y="3218879"/>
            <a:ext cx="1433633" cy="5400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584079" y="4705504"/>
            <a:ext cx="13250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 Instagram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83" y="1411346"/>
            <a:ext cx="1430722" cy="54000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>
            <a:off x="7573356" y="2582753"/>
            <a:ext cx="1972779" cy="0"/>
          </a:xfrm>
          <a:prstGeom prst="straightConnector1">
            <a:avLst/>
          </a:prstGeom>
          <a:ln w="127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6017655" y="1405414"/>
            <a:ext cx="1548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Storage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/>
          <p:cNvCxnSpPr>
            <a:stCxn id="40" idx="3"/>
            <a:endCxn id="36" idx="1"/>
          </p:cNvCxnSpPr>
          <p:nvPr/>
        </p:nvCxnSpPr>
        <p:spPr>
          <a:xfrm>
            <a:off x="7565655" y="1675414"/>
            <a:ext cx="2512428" cy="5932"/>
          </a:xfrm>
          <a:prstGeom prst="straightConnector1">
            <a:avLst/>
          </a:prstGeom>
          <a:ln w="12700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/>
          <p:cNvGrpSpPr/>
          <p:nvPr/>
        </p:nvGrpSpPr>
        <p:grpSpPr>
          <a:xfrm>
            <a:off x="2352651" y="2176812"/>
            <a:ext cx="1447132" cy="1795402"/>
            <a:chOff x="2352651" y="1994407"/>
            <a:chExt cx="1447132" cy="1795402"/>
          </a:xfrm>
        </p:grpSpPr>
        <p:grpSp>
          <p:nvGrpSpPr>
            <p:cNvPr id="76" name="그룹 75"/>
            <p:cNvGrpSpPr/>
            <p:nvPr/>
          </p:nvGrpSpPr>
          <p:grpSpPr>
            <a:xfrm>
              <a:off x="2352651" y="2324788"/>
              <a:ext cx="1447132" cy="1465021"/>
              <a:chOff x="3878862" y="4725120"/>
              <a:chExt cx="1447132" cy="1465021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9557" y="522056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0092" y="472512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0092" y="522056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8862" y="4725120"/>
                <a:ext cx="468645" cy="468000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7994" y="472512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99" b="16699"/>
              <a:stretch/>
            </p:blipFill>
            <p:spPr>
              <a:xfrm>
                <a:off x="4857994" y="522056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39" r="22639"/>
              <a:stretch/>
            </p:blipFill>
            <p:spPr>
              <a:xfrm>
                <a:off x="3879557" y="57221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99" r="16699"/>
              <a:stretch/>
            </p:blipFill>
            <p:spPr>
              <a:xfrm>
                <a:off x="4370092" y="57221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00" r="23100"/>
              <a:stretch/>
            </p:blipFill>
            <p:spPr>
              <a:xfrm>
                <a:off x="4857994" y="5717962"/>
                <a:ext cx="468000" cy="468000"/>
              </a:xfrm>
              <a:prstGeom prst="rect">
                <a:avLst/>
              </a:prstGeom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2537508" y="1994407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</a:rPr>
                <a:t>검색된 게시물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9" name="모서리가 둥근 직사각형 108"/>
          <p:cNvSpPr/>
          <p:nvPr/>
        </p:nvSpPr>
        <p:spPr>
          <a:xfrm>
            <a:off x="3974805" y="2927497"/>
            <a:ext cx="406366" cy="259604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400870" y="2927497"/>
            <a:ext cx="406366" cy="259604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3898204" y="2933890"/>
            <a:ext cx="1489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 가수 </a:t>
            </a:r>
            <a:r>
              <a:rPr lang="ko-KR" altLang="en-US" sz="600" b="1" dirty="0" smtClean="0"/>
              <a:t> </a:t>
            </a:r>
            <a:r>
              <a:rPr lang="ko-KR" altLang="en-US" sz="1100" b="1" dirty="0" err="1" smtClean="0"/>
              <a:t>트로트</a:t>
            </a:r>
            <a:r>
              <a:rPr lang="ko-KR" altLang="en-US" sz="300" b="1" dirty="0" smtClean="0"/>
              <a:t> </a:t>
            </a:r>
            <a:r>
              <a:rPr lang="ko-KR" altLang="en-US" sz="1100" b="1" dirty="0" err="1" smtClean="0"/>
              <a:t>유산슬</a:t>
            </a:r>
            <a:endParaRPr lang="ko-KR" altLang="en-US" sz="11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7565903" y="2582753"/>
            <a:ext cx="2005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2"/>
                </a:solidFill>
              </a:rPr>
              <a:t>각 태그의 유의어 </a:t>
            </a:r>
            <a:r>
              <a:rPr lang="en-US" altLang="ko-KR" sz="1200" dirty="0" smtClean="0">
                <a:solidFill>
                  <a:schemeClr val="bg2"/>
                </a:solidFill>
              </a:rPr>
              <a:t>crawling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414326" y="398665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2"/>
                </a:solidFill>
              </a:rPr>
              <a:t>실시간으로 게시물 </a:t>
            </a:r>
            <a:r>
              <a:rPr lang="en-US" altLang="ko-KR" sz="1200" dirty="0" smtClean="0">
                <a:solidFill>
                  <a:schemeClr val="bg2"/>
                </a:solidFill>
              </a:rPr>
              <a:t>crawling</a:t>
            </a:r>
            <a:br>
              <a:rPr lang="en-US" altLang="ko-KR" sz="1200" dirty="0" smtClean="0">
                <a:solidFill>
                  <a:schemeClr val="bg2"/>
                </a:solidFill>
              </a:rPr>
            </a:br>
            <a:r>
              <a:rPr lang="en-US" altLang="ko-KR" sz="1200" dirty="0" smtClean="0">
                <a:solidFill>
                  <a:schemeClr val="bg2"/>
                </a:solidFill>
              </a:rPr>
              <a:t>DB </a:t>
            </a:r>
            <a:r>
              <a:rPr lang="ko-KR" altLang="en-US" sz="1200" dirty="0" smtClean="0">
                <a:solidFill>
                  <a:schemeClr val="bg2"/>
                </a:solidFill>
              </a:rPr>
              <a:t>사용 </a:t>
            </a:r>
            <a:r>
              <a:rPr lang="en-US" altLang="ko-KR" sz="1200" dirty="0" smtClean="0">
                <a:solidFill>
                  <a:schemeClr val="bg2"/>
                </a:solidFill>
              </a:rPr>
              <a:t>X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8101233" y="1405413"/>
            <a:ext cx="1548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DAO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87110" y="2927497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2"/>
                </a:solidFill>
              </a:rPr>
              <a:t>HTTP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>
            <a:off x="4589027" y="1447580"/>
            <a:ext cx="0" cy="34753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3" idx="1"/>
            <a:endCxn id="6" idx="1"/>
          </p:cNvCxnSpPr>
          <p:nvPr/>
        </p:nvCxnSpPr>
        <p:spPr>
          <a:xfrm rot="10800000" flipH="1" flipV="1">
            <a:off x="6017654" y="2589751"/>
            <a:ext cx="136671" cy="1383463"/>
          </a:xfrm>
          <a:prstGeom prst="bentConnector3">
            <a:avLst>
              <a:gd name="adj1" fmla="val -167263"/>
            </a:avLst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722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33"/>
    </mc:Choice>
    <mc:Fallback>
      <p:transition spd="slow" advTm="49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03" grpId="0" animBg="1"/>
      <p:bldP spid="84" grpId="0"/>
      <p:bldP spid="5" grpId="0" animBg="1"/>
      <p:bldP spid="5" grpId="1" animBg="1"/>
      <p:bldP spid="28" grpId="0"/>
      <p:bldP spid="109" grpId="0" animBg="1"/>
      <p:bldP spid="108" grpId="0" animBg="1"/>
      <p:bldP spid="101" grpId="0"/>
      <p:bldP spid="110" grpId="0"/>
      <p:bldP spid="1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09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Storage Implement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0" t="8083" r="25528" b="8234"/>
          <a:stretch/>
        </p:blipFill>
        <p:spPr>
          <a:xfrm>
            <a:off x="1974447" y="1266128"/>
            <a:ext cx="2203541" cy="374400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4012959" y="2460928"/>
            <a:ext cx="12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2268612" y="2244286"/>
            <a:ext cx="1615210" cy="1476000"/>
            <a:chOff x="2499258" y="1945413"/>
            <a:chExt cx="2301676" cy="2103307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165" y="1945413"/>
              <a:ext cx="2103307" cy="2103307"/>
            </a:xfrm>
            <a:prstGeom prst="rect">
              <a:avLst/>
            </a:prstGeom>
          </p:spPr>
        </p:pic>
        <p:grpSp>
          <p:nvGrpSpPr>
            <p:cNvPr id="86" name="그룹 85"/>
            <p:cNvGrpSpPr/>
            <p:nvPr/>
          </p:nvGrpSpPr>
          <p:grpSpPr>
            <a:xfrm>
              <a:off x="3004146" y="3383894"/>
              <a:ext cx="1004835" cy="402303"/>
              <a:chOff x="2871262" y="5576318"/>
              <a:chExt cx="1004835" cy="402303"/>
            </a:xfrm>
          </p:grpSpPr>
          <p:pic>
            <p:nvPicPr>
              <p:cNvPr id="87" name="그림 8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6078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2871262" y="5605826"/>
                <a:ext cx="1004835" cy="3727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b="1" dirty="0" err="1" smtClean="0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트로</a:t>
                </a:r>
                <a:r>
                  <a:rPr lang="ko-KR" altLang="en-US" sz="1100" b="1" dirty="0" err="1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트</a:t>
                </a:r>
                <a:endParaRPr lang="ko-KR" altLang="en-US" sz="1400" b="1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99258" y="2795914"/>
              <a:ext cx="753449" cy="402303"/>
              <a:chOff x="1302902" y="5559833"/>
              <a:chExt cx="753449" cy="402303"/>
            </a:xfrm>
          </p:grpSpPr>
          <p:pic>
            <p:nvPicPr>
              <p:cNvPr id="90" name="그림 8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091" y="5559833"/>
                <a:ext cx="579072" cy="402303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302902" y="5586373"/>
                <a:ext cx="753449" cy="3727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b="1" dirty="0" smtClean="0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가수</a:t>
                </a:r>
                <a:endParaRPr lang="ko-KR" altLang="en-US" sz="1100" b="1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3796099" y="3627501"/>
              <a:ext cx="1004835" cy="402303"/>
              <a:chOff x="4186774" y="5576318"/>
              <a:chExt cx="1004835" cy="402303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9656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4186774" y="5600788"/>
                <a:ext cx="1004835" cy="3727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100" b="1" dirty="0" err="1" smtClean="0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유산</a:t>
                </a:r>
                <a:r>
                  <a:rPr lang="ko-KR" altLang="en-US" sz="1100" b="1" dirty="0" err="1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슬</a:t>
                </a:r>
                <a:endParaRPr lang="ko-KR" altLang="en-US" sz="1100" b="1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H="1">
            <a:off x="3984485" y="3674276"/>
            <a:ext cx="12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618683" y="2777387"/>
            <a:ext cx="1548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DataBinding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359110" y="2182258"/>
            <a:ext cx="1447132" cy="1795402"/>
            <a:chOff x="2352651" y="1994407"/>
            <a:chExt cx="1447132" cy="1795402"/>
          </a:xfrm>
        </p:grpSpPr>
        <p:grpSp>
          <p:nvGrpSpPr>
            <p:cNvPr id="76" name="그룹 75"/>
            <p:cNvGrpSpPr/>
            <p:nvPr/>
          </p:nvGrpSpPr>
          <p:grpSpPr>
            <a:xfrm>
              <a:off x="2352651" y="2324788"/>
              <a:ext cx="1447132" cy="1465021"/>
              <a:chOff x="3878862" y="4725120"/>
              <a:chExt cx="1447132" cy="1465021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9557" y="522056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0092" y="472512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0092" y="522056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8862" y="4725120"/>
                <a:ext cx="468645" cy="468000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7994" y="4725120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99" b="16699"/>
              <a:stretch/>
            </p:blipFill>
            <p:spPr>
              <a:xfrm>
                <a:off x="4857994" y="522056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39" r="22639"/>
              <a:stretch/>
            </p:blipFill>
            <p:spPr>
              <a:xfrm>
                <a:off x="3879557" y="57221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99" r="16699"/>
              <a:stretch/>
            </p:blipFill>
            <p:spPr>
              <a:xfrm>
                <a:off x="4370092" y="5722141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00" r="23100"/>
              <a:stretch/>
            </p:blipFill>
            <p:spPr>
              <a:xfrm>
                <a:off x="4857994" y="5717962"/>
                <a:ext cx="468000" cy="468000"/>
              </a:xfrm>
              <a:prstGeom prst="rect">
                <a:avLst/>
              </a:prstGeom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2537508" y="1994407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</a:rPr>
                <a:t>검색된 게시물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7885136" y="2434695"/>
            <a:ext cx="1548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SQLite</a:t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b="1" dirty="0" err="1" smtClean="0">
                <a:solidFill>
                  <a:schemeClr val="tx1"/>
                </a:solidFill>
              </a:rPr>
              <a:t>OpenHelper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>
            <a:off x="4589027" y="1447580"/>
            <a:ext cx="0" cy="34753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440026" y="1761421"/>
            <a:ext cx="1905314" cy="26477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618683" y="2187952"/>
            <a:ext cx="1548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Category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618683" y="3371469"/>
            <a:ext cx="1548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Post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80074" y="1297069"/>
            <a:ext cx="10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Storage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06479" y="1761421"/>
            <a:ext cx="1905314" cy="26477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885136" y="3047387"/>
            <a:ext cx="1548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SQLite</a:t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b="1" dirty="0" smtClean="0">
                <a:solidFill>
                  <a:schemeClr val="tx1"/>
                </a:solidFill>
              </a:rPr>
              <a:t>Database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14041" y="1297069"/>
            <a:ext cx="69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DAO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162755" y="3060348"/>
            <a:ext cx="1512000" cy="54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카테고리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0162755" y="2442038"/>
            <a:ext cx="1512000" cy="54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도감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0162755" y="3679561"/>
            <a:ext cx="1512000" cy="54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게시물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651684" y="1297069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</a:t>
            </a:r>
            <a:r>
              <a:rPr lang="en-US" altLang="ko-KR" b="1" dirty="0" smtClean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9950859" y="1761421"/>
            <a:ext cx="1905314" cy="26477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55" y="1713184"/>
            <a:ext cx="1430722" cy="540000"/>
          </a:xfrm>
          <a:prstGeom prst="rect">
            <a:avLst/>
          </a:prstGeom>
        </p:spPr>
      </p:pic>
      <p:cxnSp>
        <p:nvCxnSpPr>
          <p:cNvPr id="44" name="직선 화살표 연결선 43"/>
          <p:cNvCxnSpPr>
            <a:stCxn id="4" idx="3"/>
            <a:endCxn id="79" idx="1"/>
          </p:cNvCxnSpPr>
          <p:nvPr/>
        </p:nvCxnSpPr>
        <p:spPr>
          <a:xfrm>
            <a:off x="7345340" y="3085281"/>
            <a:ext cx="36113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79" idx="3"/>
            <a:endCxn id="99" idx="1"/>
          </p:cNvCxnSpPr>
          <p:nvPr/>
        </p:nvCxnSpPr>
        <p:spPr>
          <a:xfrm>
            <a:off x="9611793" y="3085281"/>
            <a:ext cx="3390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/>
          <p:cNvSpPr/>
          <p:nvPr/>
        </p:nvSpPr>
        <p:spPr>
          <a:xfrm>
            <a:off x="3254623" y="3394295"/>
            <a:ext cx="534000" cy="32593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2760843" y="4671229"/>
            <a:ext cx="406366" cy="259604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3186908" y="4671229"/>
            <a:ext cx="406366" cy="259604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765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2"/>
    </mc:Choice>
    <mc:Fallback>
      <p:transition spd="slow" advTm="33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2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7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2" grpId="0" animBg="1"/>
      <p:bldP spid="82" grpId="1" animBg="1"/>
      <p:bldP spid="83" grpId="0" animBg="1"/>
      <p:bldP spid="83" grpId="1" animBg="1"/>
      <p:bldP spid="95" grpId="0" animBg="1"/>
      <p:bldP spid="95" grpId="1" animBg="1"/>
      <p:bldP spid="149" grpId="0" animBg="1"/>
      <p:bldP spid="149" grpId="1" animBg="1"/>
      <p:bldP spid="166" grpId="0" animBg="1"/>
      <p:bldP spid="1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10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Publishing Implement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0" t="8083" r="25528" b="8234"/>
          <a:stretch/>
        </p:blipFill>
        <p:spPr>
          <a:xfrm>
            <a:off x="1974447" y="1266128"/>
            <a:ext cx="2203541" cy="3744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89027" y="1447580"/>
            <a:ext cx="0" cy="34753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38" y="2278154"/>
            <a:ext cx="1476004" cy="1476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59" y="2704695"/>
            <a:ext cx="720000" cy="720000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4012959" y="2460928"/>
            <a:ext cx="12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BDEDDD6-DD2C-4426-9686-40761BA69F1F}"/>
              </a:ext>
            </a:extLst>
          </p:cNvPr>
          <p:cNvSpPr txBox="1"/>
          <p:nvPr/>
        </p:nvSpPr>
        <p:spPr>
          <a:xfrm>
            <a:off x="4148139" y="2062493"/>
            <a:ext cx="932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spc="50" dirty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R</a:t>
            </a:r>
            <a:r>
              <a:rPr lang="en-US" altLang="ko-KR" sz="1400" b="1" spc="50" dirty="0" smtClean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equest</a:t>
            </a:r>
            <a:endParaRPr lang="ko-KR" altLang="en-US" sz="1400" b="1" spc="50" dirty="0">
              <a:ln w="0"/>
              <a:solidFill>
                <a:srgbClr val="FFC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3984485" y="3674276"/>
            <a:ext cx="12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7BDEDDD6-DD2C-4426-9686-40761BA69F1F}"/>
              </a:ext>
            </a:extLst>
          </p:cNvPr>
          <p:cNvSpPr txBox="1"/>
          <p:nvPr/>
        </p:nvSpPr>
        <p:spPr>
          <a:xfrm>
            <a:off x="4076709" y="3789957"/>
            <a:ext cx="107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spc="50" dirty="0" smtClean="0">
                <a:ln w="0"/>
                <a:solidFill>
                  <a:srgbClr val="FFC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Response</a:t>
            </a:r>
            <a:endParaRPr lang="ko-KR" altLang="en-US" sz="1400" b="1" spc="50" dirty="0">
              <a:ln w="0"/>
              <a:solidFill>
                <a:srgbClr val="FFC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041347" y="2934893"/>
            <a:ext cx="1146276" cy="259604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공유할 도감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953" y="2324599"/>
            <a:ext cx="1548248" cy="54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26" y="3346259"/>
            <a:ext cx="1260000" cy="1253912"/>
          </a:xfrm>
          <a:prstGeom prst="round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90" y="3379215"/>
            <a:ext cx="2031202" cy="1188000"/>
          </a:xfrm>
          <a:prstGeom prst="round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6121814" y="4705504"/>
            <a:ext cx="13250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 Share Server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>
            <a:stCxn id="36" idx="3"/>
          </p:cNvCxnSpPr>
          <p:nvPr/>
        </p:nvCxnSpPr>
        <p:spPr>
          <a:xfrm>
            <a:off x="7414326" y="3973215"/>
            <a:ext cx="1760317" cy="0"/>
          </a:xfrm>
          <a:prstGeom prst="straightConnector1">
            <a:avLst/>
          </a:prstGeom>
          <a:ln w="127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84079" y="4705504"/>
            <a:ext cx="13250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DataBase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1" name="그림 4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30" y="1383580"/>
            <a:ext cx="1430722" cy="5400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009953" y="1377648"/>
            <a:ext cx="1548000" cy="5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Storage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/>
          <p:cNvCxnSpPr>
            <a:stCxn id="42" idx="3"/>
            <a:endCxn id="41" idx="1"/>
          </p:cNvCxnSpPr>
          <p:nvPr/>
        </p:nvCxnSpPr>
        <p:spPr>
          <a:xfrm>
            <a:off x="7557953" y="1647648"/>
            <a:ext cx="2512677" cy="5932"/>
          </a:xfrm>
          <a:prstGeom prst="straightConnector1">
            <a:avLst/>
          </a:prstGeom>
          <a:ln w="12700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14327" y="3986652"/>
            <a:ext cx="176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2"/>
                </a:solidFill>
              </a:rPr>
              <a:t>데이터 </a:t>
            </a:r>
            <a:r>
              <a:rPr lang="ko-KR" altLang="en-US" sz="1200" dirty="0" err="1" smtClean="0">
                <a:solidFill>
                  <a:schemeClr val="bg2"/>
                </a:solidFill>
              </a:rPr>
              <a:t>파싱</a:t>
            </a:r>
            <a:r>
              <a:rPr lang="en-US" altLang="ko-KR" sz="1200" dirty="0" smtClean="0">
                <a:solidFill>
                  <a:schemeClr val="bg2"/>
                </a:solidFill>
              </a:rPr>
              <a:t>, ID</a:t>
            </a:r>
            <a:r>
              <a:rPr lang="ko-KR" altLang="en-US" sz="1200" dirty="0" smtClean="0">
                <a:solidFill>
                  <a:schemeClr val="bg2"/>
                </a:solidFill>
              </a:rPr>
              <a:t>부여</a:t>
            </a:r>
            <a:r>
              <a:rPr lang="en-US" altLang="ko-KR" sz="1200" dirty="0" smtClean="0">
                <a:solidFill>
                  <a:schemeClr val="bg2"/>
                </a:solidFill>
              </a:rPr>
              <a:t/>
            </a:r>
            <a:br>
              <a:rPr lang="en-US" altLang="ko-KR" sz="1200" dirty="0" smtClean="0">
                <a:solidFill>
                  <a:schemeClr val="bg2"/>
                </a:solidFill>
              </a:rPr>
            </a:br>
            <a:r>
              <a:rPr lang="ko-KR" altLang="en-US" sz="1200" dirty="0" smtClean="0">
                <a:solidFill>
                  <a:schemeClr val="bg2"/>
                </a:solidFill>
              </a:rPr>
              <a:t>저장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093780" y="1377647"/>
            <a:ext cx="1548000" cy="5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DAO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257264" y="3073955"/>
            <a:ext cx="1526745" cy="707886"/>
            <a:chOff x="7257264" y="3073955"/>
            <a:chExt cx="1526745" cy="707886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264" y="3154695"/>
              <a:ext cx="601875" cy="5400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7804958" y="3073955"/>
              <a:ext cx="979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92D050"/>
                  </a:solidFill>
                </a:rPr>
                <a:t>Spring</a:t>
              </a:r>
              <a:br>
                <a:rPr lang="en-US" altLang="ko-KR" sz="2000" b="1" dirty="0" smtClean="0">
                  <a:solidFill>
                    <a:srgbClr val="92D050"/>
                  </a:solidFill>
                </a:rPr>
              </a:br>
              <a:r>
                <a:rPr lang="en-US" altLang="ko-KR" sz="2000" b="1" dirty="0" smtClean="0">
                  <a:solidFill>
                    <a:srgbClr val="92D050"/>
                  </a:solidFill>
                </a:rPr>
                <a:t>Boot</a:t>
              </a:r>
              <a:endParaRPr lang="ko-KR" altLang="en-US" sz="2000" b="1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433095" y="2137281"/>
            <a:ext cx="1286244" cy="1477723"/>
            <a:chOff x="2433095" y="2186437"/>
            <a:chExt cx="1286244" cy="1477723"/>
          </a:xfrm>
        </p:grpSpPr>
        <p:grpSp>
          <p:nvGrpSpPr>
            <p:cNvPr id="55" name="그룹 54"/>
            <p:cNvGrpSpPr/>
            <p:nvPr/>
          </p:nvGrpSpPr>
          <p:grpSpPr>
            <a:xfrm>
              <a:off x="2433095" y="2470361"/>
              <a:ext cx="1286244" cy="1193799"/>
              <a:chOff x="1756796" y="204181"/>
              <a:chExt cx="1286244" cy="1193799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770223" y="204181"/>
                <a:ext cx="1272817" cy="360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가수 도감 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0223" y="204181"/>
                <a:ext cx="360494" cy="360000"/>
              </a:xfrm>
              <a:prstGeom prst="rect">
                <a:avLst/>
              </a:prstGeom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1770222" y="620741"/>
                <a:ext cx="1272817" cy="360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ko-KR" altLang="en-US" sz="1200" b="1" dirty="0" err="1" smtClean="0">
                    <a:solidFill>
                      <a:schemeClr val="tx1"/>
                    </a:solidFill>
                  </a:rPr>
                  <a:t>맛</a:t>
                </a:r>
                <a:r>
                  <a:rPr lang="ko-KR" altLang="en-US" sz="1200" b="1" dirty="0" err="1">
                    <a:solidFill>
                      <a:schemeClr val="tx1"/>
                    </a:solidFill>
                  </a:rPr>
                  <a:t>집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 도감 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0222" y="620741"/>
                <a:ext cx="342857" cy="360000"/>
              </a:xfrm>
              <a:prstGeom prst="rect">
                <a:avLst/>
              </a:prstGeom>
            </p:spPr>
          </p:pic>
          <p:sp>
            <p:nvSpPr>
              <p:cNvPr id="70" name="직사각형 69"/>
              <p:cNvSpPr/>
              <p:nvPr/>
            </p:nvSpPr>
            <p:spPr>
              <a:xfrm>
                <a:off x="1770222" y="1037980"/>
                <a:ext cx="1272817" cy="360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가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구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 도감 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796" y="103798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2613095" y="2186437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공유된 도감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5" name="꺾인 연결선 94"/>
          <p:cNvCxnSpPr/>
          <p:nvPr/>
        </p:nvCxnSpPr>
        <p:spPr>
          <a:xfrm rot="10800000" flipH="1" flipV="1">
            <a:off x="6017654" y="2589751"/>
            <a:ext cx="136671" cy="1383463"/>
          </a:xfrm>
          <a:prstGeom prst="bentConnector3">
            <a:avLst>
              <a:gd name="adj1" fmla="val -167263"/>
            </a:avLst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787110" y="2927497"/>
            <a:ext cx="77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2"/>
                </a:solidFill>
              </a:rPr>
              <a:t>HTTP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385206" y="2062493"/>
            <a:ext cx="1386918" cy="2044057"/>
            <a:chOff x="4060203" y="4551615"/>
            <a:chExt cx="1386918" cy="2044057"/>
          </a:xfrm>
        </p:grpSpPr>
        <p:grpSp>
          <p:nvGrpSpPr>
            <p:cNvPr id="12" name="그룹 11"/>
            <p:cNvGrpSpPr/>
            <p:nvPr/>
          </p:nvGrpSpPr>
          <p:grpSpPr>
            <a:xfrm>
              <a:off x="4189417" y="4972223"/>
              <a:ext cx="1136476" cy="1623449"/>
              <a:chOff x="4074485" y="4859392"/>
              <a:chExt cx="1136476" cy="1623449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4485" y="4859392"/>
                <a:ext cx="540000" cy="540000"/>
              </a:xfrm>
              <a:prstGeom prst="ellipse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15" b="16615"/>
              <a:stretch/>
            </p:blipFill>
            <p:spPr>
              <a:xfrm>
                <a:off x="4670961" y="4859392"/>
                <a:ext cx="540000" cy="540000"/>
              </a:xfrm>
              <a:prstGeom prst="ellipse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076" b="15076"/>
              <a:stretch/>
            </p:blipFill>
            <p:spPr>
              <a:xfrm>
                <a:off x="4076709" y="5665842"/>
                <a:ext cx="540000" cy="540000"/>
              </a:xfrm>
              <a:prstGeom prst="ellipse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3" r="14083"/>
              <a:stretch/>
            </p:blipFill>
            <p:spPr>
              <a:xfrm>
                <a:off x="4670961" y="5665842"/>
                <a:ext cx="540000" cy="540000"/>
              </a:xfrm>
              <a:prstGeom prst="ellipse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100487" y="539939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가수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695180" y="539939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패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션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00487" y="620584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영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화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771684" y="6205842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</a:rPr>
                  <a:t>책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060203" y="4551615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나의 도감 목록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타원 59"/>
          <p:cNvSpPr/>
          <p:nvPr/>
        </p:nvSpPr>
        <p:spPr>
          <a:xfrm>
            <a:off x="2424420" y="2393101"/>
            <a:ext cx="720000" cy="720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273551" y="2873184"/>
            <a:ext cx="533465" cy="281511"/>
            <a:chOff x="1302902" y="5555559"/>
            <a:chExt cx="753449" cy="406577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91" y="5559833"/>
              <a:ext cx="579072" cy="402303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1302902" y="5555559"/>
              <a:ext cx="753449" cy="3778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 smtClean="0"/>
                <a:t>가수</a:t>
              </a:r>
              <a:endParaRPr lang="ko-KR" altLang="en-US" sz="1100" b="1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2385206" y="2062493"/>
            <a:ext cx="1386918" cy="2044057"/>
            <a:chOff x="4060203" y="4551615"/>
            <a:chExt cx="1386918" cy="2044057"/>
          </a:xfrm>
        </p:grpSpPr>
        <p:grpSp>
          <p:nvGrpSpPr>
            <p:cNvPr id="65" name="그룹 64"/>
            <p:cNvGrpSpPr/>
            <p:nvPr/>
          </p:nvGrpSpPr>
          <p:grpSpPr>
            <a:xfrm>
              <a:off x="4189417" y="4972223"/>
              <a:ext cx="1136476" cy="1623449"/>
              <a:chOff x="4074485" y="4859392"/>
              <a:chExt cx="1136476" cy="1623449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4485" y="4859392"/>
                <a:ext cx="540000" cy="540000"/>
              </a:xfrm>
              <a:prstGeom prst="ellipse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15" b="16615"/>
              <a:stretch/>
            </p:blipFill>
            <p:spPr>
              <a:xfrm>
                <a:off x="4670961" y="4859392"/>
                <a:ext cx="540000" cy="540000"/>
              </a:xfrm>
              <a:prstGeom prst="ellipse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076" b="15076"/>
              <a:stretch/>
            </p:blipFill>
            <p:spPr>
              <a:xfrm>
                <a:off x="4076709" y="5665842"/>
                <a:ext cx="540000" cy="540000"/>
              </a:xfrm>
              <a:prstGeom prst="ellipse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3" r="14083"/>
              <a:stretch/>
            </p:blipFill>
            <p:spPr>
              <a:xfrm>
                <a:off x="4670961" y="5665842"/>
                <a:ext cx="540000" cy="540000"/>
              </a:xfrm>
              <a:prstGeom prst="ellipse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4100487" y="539939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가수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695180" y="539939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패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션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100487" y="620584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영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화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771684" y="6205842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</a:rPr>
                  <a:t>책</a:t>
                </a: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4060203" y="4551615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나의 도감 목록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타원 78"/>
          <p:cNvSpPr/>
          <p:nvPr/>
        </p:nvSpPr>
        <p:spPr>
          <a:xfrm>
            <a:off x="2424420" y="2393101"/>
            <a:ext cx="720000" cy="720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오디오 2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827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1"/>
    </mc:Choice>
    <mc:Fallback>
      <p:transition spd="slow" advTm="48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31" grpId="0"/>
      <p:bldP spid="33" grpId="0"/>
      <p:bldP spid="34" grpId="0" animBg="1"/>
      <p:bldP spid="46" grpId="0"/>
      <p:bldP spid="60" grpId="0" animBg="1"/>
      <p:bldP spid="60" grpId="1" animBg="1"/>
      <p:bldP spid="79" grpId="0" animBg="1"/>
      <p:bldP spid="7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11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시스템 구조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 b="11297"/>
          <a:stretch/>
        </p:blipFill>
        <p:spPr>
          <a:xfrm>
            <a:off x="1944626" y="1020013"/>
            <a:ext cx="8328534" cy="45000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0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9"/>
    </mc:Choice>
    <mc:Fallback>
      <p:transition spd="slow" advTm="4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12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변경사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항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모서리가 둥근 직사각형 2"/>
          <p:cNvSpPr/>
          <p:nvPr/>
        </p:nvSpPr>
        <p:spPr>
          <a:xfrm>
            <a:off x="1501541" y="620719"/>
            <a:ext cx="10099976" cy="2520000"/>
          </a:xfrm>
          <a:custGeom>
            <a:avLst/>
            <a:gdLst>
              <a:gd name="connsiteX0" fmla="*/ 0 w 10087276"/>
              <a:gd name="connsiteY0" fmla="*/ 382675 h 2296007"/>
              <a:gd name="connsiteX1" fmla="*/ 3826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82675 w 10087276"/>
              <a:gd name="connsiteY6" fmla="*/ 2296007 h 2296007"/>
              <a:gd name="connsiteX7" fmla="*/ 0 w 10087276"/>
              <a:gd name="connsiteY7" fmla="*/ 1913332 h 2296007"/>
              <a:gd name="connsiteX8" fmla="*/ 0 w 10087276"/>
              <a:gd name="connsiteY8" fmla="*/ 382675 h 2296007"/>
              <a:gd name="connsiteX0" fmla="*/ 0 w 10087276"/>
              <a:gd name="connsiteY0" fmla="*/ 3826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82675 w 10087276"/>
              <a:gd name="connsiteY6" fmla="*/ 2296007 h 2296007"/>
              <a:gd name="connsiteX7" fmla="*/ 0 w 10087276"/>
              <a:gd name="connsiteY7" fmla="*/ 1913332 h 2296007"/>
              <a:gd name="connsiteX8" fmla="*/ 0 w 10087276"/>
              <a:gd name="connsiteY8" fmla="*/ 382675 h 2296007"/>
              <a:gd name="connsiteX0" fmla="*/ 12700 w 10087276"/>
              <a:gd name="connsiteY0" fmla="*/ 3064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82675 w 10087276"/>
              <a:gd name="connsiteY6" fmla="*/ 2296007 h 2296007"/>
              <a:gd name="connsiteX7" fmla="*/ 0 w 10087276"/>
              <a:gd name="connsiteY7" fmla="*/ 1913332 h 2296007"/>
              <a:gd name="connsiteX8" fmla="*/ 12700 w 10087276"/>
              <a:gd name="connsiteY8" fmla="*/ 306475 h 2296007"/>
              <a:gd name="connsiteX0" fmla="*/ 12700 w 10087276"/>
              <a:gd name="connsiteY0" fmla="*/ 3064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82675 w 10087276"/>
              <a:gd name="connsiteY6" fmla="*/ 2296007 h 2296007"/>
              <a:gd name="connsiteX7" fmla="*/ 0 w 10087276"/>
              <a:gd name="connsiteY7" fmla="*/ 1976832 h 2296007"/>
              <a:gd name="connsiteX8" fmla="*/ 12700 w 10087276"/>
              <a:gd name="connsiteY8" fmla="*/ 306475 h 2296007"/>
              <a:gd name="connsiteX0" fmla="*/ 12700 w 10087276"/>
              <a:gd name="connsiteY0" fmla="*/ 3064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06475 w 10087276"/>
              <a:gd name="connsiteY6" fmla="*/ 2296007 h 2296007"/>
              <a:gd name="connsiteX7" fmla="*/ 0 w 10087276"/>
              <a:gd name="connsiteY7" fmla="*/ 1976832 h 2296007"/>
              <a:gd name="connsiteX8" fmla="*/ 12700 w 10087276"/>
              <a:gd name="connsiteY8" fmla="*/ 306475 h 2296007"/>
              <a:gd name="connsiteX0" fmla="*/ 12700 w 10087276"/>
              <a:gd name="connsiteY0" fmla="*/ 3064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68101 w 10087276"/>
              <a:gd name="connsiteY5" fmla="*/ 2296007 h 2296007"/>
              <a:gd name="connsiteX6" fmla="*/ 306475 w 10087276"/>
              <a:gd name="connsiteY6" fmla="*/ 2296007 h 2296007"/>
              <a:gd name="connsiteX7" fmla="*/ 0 w 10087276"/>
              <a:gd name="connsiteY7" fmla="*/ 1976832 h 2296007"/>
              <a:gd name="connsiteX8" fmla="*/ 12700 w 10087276"/>
              <a:gd name="connsiteY8" fmla="*/ 306475 h 2296007"/>
              <a:gd name="connsiteX0" fmla="*/ 12700 w 10099976"/>
              <a:gd name="connsiteY0" fmla="*/ 306475 h 2296007"/>
              <a:gd name="connsiteX1" fmla="*/ 306475 w 10099976"/>
              <a:gd name="connsiteY1" fmla="*/ 0 h 2296007"/>
              <a:gd name="connsiteX2" fmla="*/ 9704601 w 10099976"/>
              <a:gd name="connsiteY2" fmla="*/ 0 h 2296007"/>
              <a:gd name="connsiteX3" fmla="*/ 10087276 w 10099976"/>
              <a:gd name="connsiteY3" fmla="*/ 382675 h 2296007"/>
              <a:gd name="connsiteX4" fmla="*/ 10099976 w 10099976"/>
              <a:gd name="connsiteY4" fmla="*/ 1964132 h 2296007"/>
              <a:gd name="connsiteX5" fmla="*/ 9768101 w 10099976"/>
              <a:gd name="connsiteY5" fmla="*/ 2296007 h 2296007"/>
              <a:gd name="connsiteX6" fmla="*/ 306475 w 10099976"/>
              <a:gd name="connsiteY6" fmla="*/ 2296007 h 2296007"/>
              <a:gd name="connsiteX7" fmla="*/ 0 w 10099976"/>
              <a:gd name="connsiteY7" fmla="*/ 1976832 h 2296007"/>
              <a:gd name="connsiteX8" fmla="*/ 12700 w 10099976"/>
              <a:gd name="connsiteY8" fmla="*/ 306475 h 2296007"/>
              <a:gd name="connsiteX0" fmla="*/ 12700 w 10099976"/>
              <a:gd name="connsiteY0" fmla="*/ 306475 h 2296007"/>
              <a:gd name="connsiteX1" fmla="*/ 306475 w 10099976"/>
              <a:gd name="connsiteY1" fmla="*/ 0 h 2296007"/>
              <a:gd name="connsiteX2" fmla="*/ 9704601 w 10099976"/>
              <a:gd name="connsiteY2" fmla="*/ 0 h 2296007"/>
              <a:gd name="connsiteX3" fmla="*/ 10099976 w 10099976"/>
              <a:gd name="connsiteY3" fmla="*/ 319175 h 2296007"/>
              <a:gd name="connsiteX4" fmla="*/ 10099976 w 10099976"/>
              <a:gd name="connsiteY4" fmla="*/ 1964132 h 2296007"/>
              <a:gd name="connsiteX5" fmla="*/ 9768101 w 10099976"/>
              <a:gd name="connsiteY5" fmla="*/ 2296007 h 2296007"/>
              <a:gd name="connsiteX6" fmla="*/ 306475 w 10099976"/>
              <a:gd name="connsiteY6" fmla="*/ 2296007 h 2296007"/>
              <a:gd name="connsiteX7" fmla="*/ 0 w 10099976"/>
              <a:gd name="connsiteY7" fmla="*/ 1976832 h 2296007"/>
              <a:gd name="connsiteX8" fmla="*/ 12700 w 10099976"/>
              <a:gd name="connsiteY8" fmla="*/ 306475 h 2296007"/>
              <a:gd name="connsiteX0" fmla="*/ 12700 w 10099976"/>
              <a:gd name="connsiteY0" fmla="*/ 306475 h 2296007"/>
              <a:gd name="connsiteX1" fmla="*/ 306475 w 10099976"/>
              <a:gd name="connsiteY1" fmla="*/ 0 h 2296007"/>
              <a:gd name="connsiteX2" fmla="*/ 9742701 w 10099976"/>
              <a:gd name="connsiteY2" fmla="*/ 0 h 2296007"/>
              <a:gd name="connsiteX3" fmla="*/ 10099976 w 10099976"/>
              <a:gd name="connsiteY3" fmla="*/ 319175 h 2296007"/>
              <a:gd name="connsiteX4" fmla="*/ 10099976 w 10099976"/>
              <a:gd name="connsiteY4" fmla="*/ 1964132 h 2296007"/>
              <a:gd name="connsiteX5" fmla="*/ 9768101 w 10099976"/>
              <a:gd name="connsiteY5" fmla="*/ 2296007 h 2296007"/>
              <a:gd name="connsiteX6" fmla="*/ 306475 w 10099976"/>
              <a:gd name="connsiteY6" fmla="*/ 2296007 h 2296007"/>
              <a:gd name="connsiteX7" fmla="*/ 0 w 10099976"/>
              <a:gd name="connsiteY7" fmla="*/ 1976832 h 2296007"/>
              <a:gd name="connsiteX8" fmla="*/ 12700 w 10099976"/>
              <a:gd name="connsiteY8" fmla="*/ 306475 h 2296007"/>
              <a:gd name="connsiteX0" fmla="*/ 12700 w 10099976"/>
              <a:gd name="connsiteY0" fmla="*/ 306475 h 2296007"/>
              <a:gd name="connsiteX1" fmla="*/ 306475 w 10099976"/>
              <a:gd name="connsiteY1" fmla="*/ 0 h 2296007"/>
              <a:gd name="connsiteX2" fmla="*/ 9780801 w 10099976"/>
              <a:gd name="connsiteY2" fmla="*/ 0 h 2296007"/>
              <a:gd name="connsiteX3" fmla="*/ 10099976 w 10099976"/>
              <a:gd name="connsiteY3" fmla="*/ 319175 h 2296007"/>
              <a:gd name="connsiteX4" fmla="*/ 10099976 w 10099976"/>
              <a:gd name="connsiteY4" fmla="*/ 1964132 h 2296007"/>
              <a:gd name="connsiteX5" fmla="*/ 9768101 w 10099976"/>
              <a:gd name="connsiteY5" fmla="*/ 2296007 h 2296007"/>
              <a:gd name="connsiteX6" fmla="*/ 306475 w 10099976"/>
              <a:gd name="connsiteY6" fmla="*/ 2296007 h 2296007"/>
              <a:gd name="connsiteX7" fmla="*/ 0 w 10099976"/>
              <a:gd name="connsiteY7" fmla="*/ 1976832 h 2296007"/>
              <a:gd name="connsiteX8" fmla="*/ 12700 w 10099976"/>
              <a:gd name="connsiteY8" fmla="*/ 306475 h 229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99976" h="2296007">
                <a:moveTo>
                  <a:pt x="12700" y="306475"/>
                </a:moveTo>
                <a:cubicBezTo>
                  <a:pt x="12700" y="95129"/>
                  <a:pt x="95129" y="0"/>
                  <a:pt x="306475" y="0"/>
                </a:cubicBezTo>
                <a:lnTo>
                  <a:pt x="9780801" y="0"/>
                </a:lnTo>
                <a:cubicBezTo>
                  <a:pt x="9992147" y="0"/>
                  <a:pt x="10099976" y="107829"/>
                  <a:pt x="10099976" y="319175"/>
                </a:cubicBezTo>
                <a:lnTo>
                  <a:pt x="10099976" y="1964132"/>
                </a:lnTo>
                <a:cubicBezTo>
                  <a:pt x="10099976" y="2175478"/>
                  <a:pt x="9979447" y="2296007"/>
                  <a:pt x="9768101" y="2296007"/>
                </a:cubicBezTo>
                <a:lnTo>
                  <a:pt x="306475" y="2296007"/>
                </a:lnTo>
                <a:cubicBezTo>
                  <a:pt x="95129" y="2296007"/>
                  <a:pt x="0" y="2188178"/>
                  <a:pt x="0" y="1976832"/>
                </a:cubicBezTo>
                <a:cubicBezTo>
                  <a:pt x="4233" y="1420046"/>
                  <a:pt x="8467" y="863261"/>
                  <a:pt x="12700" y="306475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    </a:t>
            </a: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서버와 통신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  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http </a:t>
            </a:r>
            <a:r>
              <a:rPr lang="en-US" altLang="ko-KR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url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connection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사용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		       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Square </a:t>
            </a:r>
            <a:r>
              <a:rPr lang="ko-KR" altLang="en-US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오픈소스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ko-KR" altLang="en-US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레트로핏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2</a:t>
            </a:r>
          </a:p>
          <a:p>
            <a:endParaRPr lang="en-US" altLang="ko-KR" sz="500" dirty="0" smtClean="0">
              <a:solidFill>
                <a:schemeClr val="bg2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r>
              <a:rPr lang="en-US" altLang="ko-KR" dirty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  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Request Body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에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GraphQL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ko-KR" altLang="en-US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엔드포인트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값 추가</a:t>
            </a:r>
            <a:endParaRPr lang="en-US" altLang="ko-KR" dirty="0" smtClean="0">
              <a:solidFill>
                <a:schemeClr val="bg2">
                  <a:lumMod val="90000"/>
                </a:schemeClr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endParaRPr lang="en-US" altLang="ko-KR" dirty="0" smtClean="0">
              <a:solidFill>
                <a:schemeClr val="bg2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     </a:t>
            </a: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유의어 추출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   </a:t>
            </a:r>
            <a:r>
              <a:rPr lang="ko-KR" altLang="en-US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국립국어원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사전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API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사용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		        </a:t>
            </a:r>
            <a:r>
              <a:rPr lang="en-US" altLang="ko-KR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TagsFinder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사용</a:t>
            </a:r>
            <a:endParaRPr lang="en-US" altLang="ko-KR" dirty="0" smtClean="0">
              <a:solidFill>
                <a:schemeClr val="bg2">
                  <a:lumMod val="90000"/>
                </a:schemeClr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endParaRPr lang="en-US" altLang="ko-KR" dirty="0" smtClean="0">
              <a:solidFill>
                <a:schemeClr val="bg2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     </a:t>
            </a: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데이터베이스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	  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DB 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사용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및 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해시태그 테이블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추가</a:t>
            </a:r>
            <a:endParaRPr lang="en-US" altLang="ko-KR" dirty="0" smtClean="0">
              <a:solidFill>
                <a:schemeClr val="bg2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endParaRPr lang="en-US" altLang="ko-KR" sz="500" dirty="0">
              <a:solidFill>
                <a:schemeClr val="bg2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	  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테이블간 관계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1:N</a:t>
            </a:r>
            <a:r>
              <a:rPr lang="en-US" altLang="ko-KR" dirty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	       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N:M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관계로 수정 및 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테이블 추가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01825" y="415405"/>
            <a:ext cx="1658832" cy="31115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모바일</a:t>
            </a:r>
            <a:r>
              <a:rPr lang="ko-KR" altLang="en-US" sz="2000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ko-KR" altLang="en-US" sz="2000" dirty="0" err="1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백엔드</a:t>
            </a:r>
            <a:endParaRPr lang="ko-KR" altLang="en-US" sz="2000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501541" y="3448466"/>
            <a:ext cx="10087276" cy="122420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   </a:t>
            </a: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게시물 </a:t>
            </a:r>
            <a:r>
              <a:rPr lang="ko-KR" altLang="en-US" b="1" dirty="0" err="1" smtClean="0"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크롤링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   </a:t>
            </a:r>
            <a:r>
              <a:rPr lang="ko-KR" altLang="en-US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인스타그램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제공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오픈소스</a:t>
            </a:r>
            <a:r>
              <a:rPr lang="ko-KR" altLang="en-US" dirty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API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	       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직접 구현</a:t>
            </a:r>
            <a:endParaRPr lang="en-US" altLang="ko-KR" dirty="0" smtClean="0">
              <a:solidFill>
                <a:schemeClr val="bg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  <a:p>
            <a:endParaRPr lang="en-US" altLang="ko-KR" sz="500" dirty="0" smtClean="0">
              <a:solidFill>
                <a:schemeClr val="bg2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r>
              <a:rPr lang="en-US" altLang="ko-KR" dirty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  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Response Body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에</a:t>
            </a:r>
            <a:r>
              <a:rPr lang="ko-KR" altLang="en-US" dirty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en-US" altLang="ko-KR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GraphQL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ko-KR" altLang="en-US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엔드포인트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값 추가</a:t>
            </a:r>
            <a:endParaRPr lang="en-US" altLang="ko-KR" dirty="0" smtClean="0">
              <a:solidFill>
                <a:schemeClr val="bg2">
                  <a:lumMod val="90000"/>
                </a:schemeClr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01825" y="3225159"/>
            <a:ext cx="1273175" cy="31115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검색 서버</a:t>
            </a:r>
            <a:endParaRPr lang="ko-KR" altLang="en-US" sz="2000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01541" y="5053499"/>
            <a:ext cx="10087276" cy="101893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 </a:t>
            </a:r>
            <a:endParaRPr lang="en-US" altLang="ko-KR" dirty="0">
              <a:solidFill>
                <a:schemeClr val="bg2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r>
              <a:rPr lang="en-US" altLang="ko-KR" b="1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    </a:t>
            </a: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게시물 저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장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   </a:t>
            </a:r>
            <a:r>
              <a:rPr lang="en-US" altLang="ko-KR" dirty="0" err="1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json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파일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저장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			       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DB 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테이블</a:t>
            </a:r>
            <a:r>
              <a:rPr lang="ko-KR" altLang="en-US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90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저장</a:t>
            </a:r>
            <a:endParaRPr lang="en-US" altLang="ko-KR" dirty="0" smtClean="0">
              <a:solidFill>
                <a:schemeClr val="bg2">
                  <a:lumMod val="90000"/>
                </a:schemeClr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  <a:p>
            <a:r>
              <a:rPr lang="en-US" altLang="ko-KR" dirty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</a:t>
            </a:r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901825" y="4830192"/>
            <a:ext cx="1273175" cy="31115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공</a:t>
            </a:r>
            <a:r>
              <a:rPr lang="ko-KR" altLang="en-US" sz="2000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유</a:t>
            </a:r>
            <a:r>
              <a:rPr lang="ko-KR" altLang="en-US" sz="2000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서버</a:t>
            </a:r>
            <a:endParaRPr lang="ko-KR" altLang="en-US" sz="2000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669751" y="1003052"/>
            <a:ext cx="1260000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669751" y="1883023"/>
            <a:ext cx="1260000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673827" y="2785571"/>
            <a:ext cx="1260000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669751" y="5539921"/>
            <a:ext cx="1260000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669751" y="3850367"/>
            <a:ext cx="1260000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0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28"/>
    </mc:Choice>
    <mc:Fallback>
      <p:transition spd="slow" advTm="84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13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Changes in system 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 b="11297"/>
          <a:stretch/>
        </p:blipFill>
        <p:spPr>
          <a:xfrm>
            <a:off x="6801188" y="1945413"/>
            <a:ext cx="5063762" cy="273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BDEDDD6-DD2C-4426-9686-40761BA69F1F}"/>
              </a:ext>
            </a:extLst>
          </p:cNvPr>
          <p:cNvSpPr txBox="1"/>
          <p:nvPr/>
        </p:nvSpPr>
        <p:spPr>
          <a:xfrm>
            <a:off x="3488166" y="91234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50" dirty="0" smtClean="0">
                <a:ln w="0"/>
                <a:solidFill>
                  <a:schemeClr val="bg2">
                    <a:lumMod val="9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변경 전</a:t>
            </a:r>
            <a:endParaRPr lang="ko-KR" altLang="en-US" b="1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BDEDDD6-DD2C-4426-9686-40761BA69F1F}"/>
              </a:ext>
            </a:extLst>
          </p:cNvPr>
          <p:cNvSpPr txBox="1"/>
          <p:nvPr/>
        </p:nvSpPr>
        <p:spPr>
          <a:xfrm>
            <a:off x="8880862" y="91234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50" dirty="0" smtClean="0">
                <a:ln w="0"/>
                <a:solidFill>
                  <a:schemeClr val="bg2">
                    <a:lumMod val="9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변경 후</a:t>
            </a:r>
            <a:endParaRPr lang="ko-KR" altLang="en-US" b="1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640812" y="1097015"/>
            <a:ext cx="0" cy="4437511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93" y="1945413"/>
            <a:ext cx="5063762" cy="2736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9461354" y="3689142"/>
            <a:ext cx="720000" cy="720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782154" y="3961736"/>
            <a:ext cx="866286" cy="35118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495297" y="2166954"/>
            <a:ext cx="720000" cy="720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612234" y="3689142"/>
            <a:ext cx="720000" cy="720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495297" y="2969142"/>
            <a:ext cx="720000" cy="720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4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4"/>
    </mc:Choice>
    <mc:Fallback>
      <p:transition spd="slow" advTm="5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14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Current Progress – Front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21" y="1257299"/>
            <a:ext cx="2160000" cy="36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75" y="1257299"/>
            <a:ext cx="2160000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09" y="1248225"/>
            <a:ext cx="2160000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842" y="1257299"/>
            <a:ext cx="2160000" cy="36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2199348" y="4963579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MainActivity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4217148" y="497402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BookManageActivity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6813360" y="4964349"/>
            <a:ext cx="229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BookDetailActivity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9565514" y="4963579"/>
            <a:ext cx="178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ResultActivity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4986566" y="2755836"/>
            <a:ext cx="224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en-US" altLang="ko-KR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Front-end</a:t>
            </a: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040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34"/>
    </mc:Choice>
    <mc:Fallback>
      <p:transition spd="slow" advTm="2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15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Current Progress - Back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4986566" y="2755836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en-US" altLang="ko-KR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Back-end</a:t>
            </a: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9" t="16432" r="23317" b="25387"/>
          <a:stretch/>
        </p:blipFill>
        <p:spPr>
          <a:xfrm>
            <a:off x="2210423" y="652805"/>
            <a:ext cx="7737497" cy="5400000"/>
          </a:xfrm>
          <a:prstGeom prst="rect">
            <a:avLst/>
          </a:prstGeom>
        </p:spPr>
      </p:pic>
      <p:sp>
        <p:nvSpPr>
          <p:cNvPr id="26" name="직사각형 25"/>
          <p:cNvSpPr>
            <a:spLocks noChangeAspect="1"/>
          </p:cNvSpPr>
          <p:nvPr/>
        </p:nvSpPr>
        <p:spPr>
          <a:xfrm rot="16200000">
            <a:off x="4753326" y="4851899"/>
            <a:ext cx="1080000" cy="102355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296056" y="1977299"/>
            <a:ext cx="1938092" cy="108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2339779" y="1977299"/>
            <a:ext cx="1332000" cy="108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80" y="652805"/>
            <a:ext cx="4576594" cy="11027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47" y="2207278"/>
            <a:ext cx="4230875" cy="3845527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V="1">
            <a:off x="3671779" y="1204202"/>
            <a:ext cx="3500001" cy="1313097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27" idx="3"/>
          </p:cNvCxnSpPr>
          <p:nvPr/>
        </p:nvCxnSpPr>
        <p:spPr>
          <a:xfrm>
            <a:off x="6234148" y="2517299"/>
            <a:ext cx="1197699" cy="0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48" y="656127"/>
            <a:ext cx="8640000" cy="540000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3043825" y="5764307"/>
            <a:ext cx="736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>
            <a:spLocks noChangeAspect="1"/>
          </p:cNvSpPr>
          <p:nvPr/>
        </p:nvSpPr>
        <p:spPr>
          <a:xfrm>
            <a:off x="2976794" y="5561689"/>
            <a:ext cx="697798" cy="20261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87098" y="3040657"/>
            <a:ext cx="18373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도감 테이블</a:t>
            </a:r>
            <a:endParaRPr lang="en-US" altLang="ko-KR" sz="1400" dirty="0" smtClean="0">
              <a:solidFill>
                <a:srgbClr val="FFC000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  <a:p>
            <a:pPr algn="ctr"/>
            <a:r>
              <a:rPr lang="en-US" altLang="ko-KR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(</a:t>
            </a:r>
            <a:r>
              <a:rPr lang="ko-KR" altLang="en-US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이름</a:t>
            </a:r>
            <a:r>
              <a:rPr lang="en-US" altLang="ko-KR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,</a:t>
            </a:r>
            <a:r>
              <a:rPr lang="ko-KR" altLang="en-US" sz="1100" dirty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설명</a:t>
            </a:r>
            <a:r>
              <a:rPr lang="en-US" altLang="ko-KR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, </a:t>
            </a:r>
            <a:r>
              <a:rPr lang="ko-KR" altLang="en-US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비밀번호 아이디</a:t>
            </a:r>
            <a:r>
              <a:rPr lang="en-US" altLang="ko-KR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)</a:t>
            </a:r>
            <a:endParaRPr lang="ko-KR" altLang="en-US" sz="1100" dirty="0">
              <a:solidFill>
                <a:srgbClr val="FFC000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49985" y="3040656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C000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카테고리 테이블</a:t>
            </a:r>
            <a:endParaRPr lang="en-US" altLang="ko-KR" sz="1400" dirty="0" smtClean="0">
              <a:solidFill>
                <a:srgbClr val="FFC000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  <a:p>
            <a:pPr algn="ctr"/>
            <a:r>
              <a:rPr lang="en-US" altLang="ko-KR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(</a:t>
            </a:r>
            <a:r>
              <a:rPr lang="ko-KR" altLang="en-US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각 </a:t>
            </a:r>
            <a:r>
              <a:rPr lang="ko-KR" altLang="en-US" sz="1100" dirty="0" err="1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노드의</a:t>
            </a:r>
            <a:r>
              <a:rPr lang="ko-KR" altLang="en-US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주 제목</a:t>
            </a:r>
            <a:r>
              <a:rPr lang="en-US" altLang="ko-KR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, lv, id, </a:t>
            </a:r>
            <a:br>
              <a:rPr lang="en-US" altLang="ko-KR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</a:br>
            <a:r>
              <a:rPr lang="ko-KR" altLang="en-US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직속 부모 계층 </a:t>
            </a:r>
            <a:r>
              <a:rPr lang="en-US" altLang="ko-KR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id, </a:t>
            </a:r>
            <a:r>
              <a:rPr lang="ko-KR" altLang="en-US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도감 </a:t>
            </a:r>
            <a:r>
              <a:rPr lang="en-US" altLang="ko-KR" sz="1100" dirty="0" smtClean="0">
                <a:solidFill>
                  <a:srgbClr val="FFC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id)</a:t>
            </a:r>
            <a:endParaRPr lang="ko-KR" altLang="en-US" sz="1100" dirty="0">
              <a:solidFill>
                <a:srgbClr val="FFC000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340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1"/>
    </mc:Choice>
    <mc:Fallback>
      <p:transition spd="slow" advTm="32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9" grpId="0"/>
      <p:bldP spid="9" grpId="1"/>
      <p:bldP spid="23" grpId="0"/>
      <p:bldP spid="2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16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Current Progress - Search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4986566" y="2755836"/>
            <a:ext cx="282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Search Server</a:t>
            </a: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35" y="0"/>
            <a:ext cx="5834129" cy="6858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30726" y="1056640"/>
            <a:ext cx="5150994" cy="2677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30726" y="3787987"/>
            <a:ext cx="5150994" cy="13868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9"/>
          <a:stretch/>
        </p:blipFill>
        <p:spPr>
          <a:xfrm>
            <a:off x="3517996" y="5211859"/>
            <a:ext cx="5187267" cy="1118603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331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61"/>
    </mc:Choice>
    <mc:Fallback>
      <p:transition spd="slow" advTm="23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5" grpId="0"/>
      <p:bldP spid="25" grpId="1"/>
      <p:bldP spid="21" grpId="0" animBg="1"/>
      <p:bldP spid="21" grpId="1" animBg="1"/>
      <p:bldP spid="28" grpId="0" animBg="1"/>
      <p:bldP spid="2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EF7A109-ED8B-49D8-92DC-1DBACBE0DC1C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DF7D934-3ECD-41C3-9281-4929289EF6CE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01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5145740-2642-4F00-B1F3-D1B11C3BAF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What is </a:t>
              </a:r>
              <a:r>
                <a:rPr lang="en-US" altLang="ko-KR" sz="1600" dirty="0" err="1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MoaYo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?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BF41F4A-AD55-4A75-8A97-F80C6BDD9ED3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839082" y="1777349"/>
            <a:ext cx="9405503" cy="3083640"/>
            <a:chOff x="1541358" y="1777349"/>
            <a:chExt cx="9405503" cy="3083640"/>
          </a:xfrm>
        </p:grpSpPr>
        <p:grpSp>
          <p:nvGrpSpPr>
            <p:cNvPr id="11" name="그룹 10"/>
            <p:cNvGrpSpPr/>
            <p:nvPr/>
          </p:nvGrpSpPr>
          <p:grpSpPr>
            <a:xfrm>
              <a:off x="6682915" y="1777349"/>
              <a:ext cx="4263946" cy="2914129"/>
              <a:chOff x="6682915" y="1945413"/>
              <a:chExt cx="4263946" cy="2914129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6692583" y="1945413"/>
                <a:ext cx="4254278" cy="698892"/>
                <a:chOff x="6692583" y="1945413"/>
                <a:chExt cx="4254278" cy="698892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247969" y="1945413"/>
                  <a:ext cx="698892" cy="698892"/>
                </a:xfrm>
                <a:prstGeom prst="rect">
                  <a:avLst/>
                </a:prstGeom>
              </p:spPr>
            </p:pic>
            <p:cxnSp>
              <p:nvCxnSpPr>
                <p:cNvPr id="17" name="직선 연결선 16"/>
                <p:cNvCxnSpPr/>
                <p:nvPr/>
              </p:nvCxnSpPr>
              <p:spPr>
                <a:xfrm>
                  <a:off x="6692583" y="2644305"/>
                  <a:ext cx="3555386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모서리가 둥근 직사각형 14"/>
              <p:cNvSpPr/>
              <p:nvPr/>
            </p:nvSpPr>
            <p:spPr>
              <a:xfrm>
                <a:off x="6682915" y="2852738"/>
                <a:ext cx="4263946" cy="2006804"/>
              </a:xfrm>
              <a:prstGeom prst="roundRect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KoPubWorld돋움체_Pro Light" pitchFamily="50" charset="-127"/>
                  <a:ea typeface="KoPubWorld돋움체_Pro Light" pitchFamily="50" charset="-127"/>
                  <a:cs typeface="KoPubWorld돋움체_Pro Light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7013020" y="3174055"/>
              <a:ext cx="1080000" cy="1080000"/>
              <a:chOff x="7013020" y="3174055"/>
              <a:chExt cx="1080000" cy="108000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521" y="3192055"/>
                <a:ext cx="1044000" cy="1044000"/>
              </a:xfrm>
              <a:prstGeom prst="rect">
                <a:avLst/>
              </a:prstGeom>
            </p:spPr>
          </p:pic>
          <p:sp>
            <p:nvSpPr>
              <p:cNvPr id="20" name="모서리가 둥근 직사각형 61"/>
              <p:cNvSpPr/>
              <p:nvPr/>
            </p:nvSpPr>
            <p:spPr>
              <a:xfrm>
                <a:off x="7013020" y="3174055"/>
                <a:ext cx="1080000" cy="1080000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7013521" y="3174055"/>
              <a:ext cx="1080000" cy="1080000"/>
              <a:chOff x="7013020" y="3174055"/>
              <a:chExt cx="1080000" cy="108000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521" y="3192055"/>
                <a:ext cx="1044000" cy="1044000"/>
              </a:xfrm>
              <a:prstGeom prst="rect">
                <a:avLst/>
              </a:prstGeom>
            </p:spPr>
          </p:pic>
          <p:sp>
            <p:nvSpPr>
              <p:cNvPr id="23" name="모서리가 둥근 직사각형 61"/>
              <p:cNvSpPr/>
              <p:nvPr/>
            </p:nvSpPr>
            <p:spPr>
              <a:xfrm>
                <a:off x="7013020" y="3174055"/>
                <a:ext cx="1080000" cy="1080000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165" y="1945413"/>
              <a:ext cx="2103307" cy="2103307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2" t="41301"/>
            <a:stretch/>
          </p:blipFill>
          <p:spPr>
            <a:xfrm flipH="1">
              <a:off x="1541358" y="2547200"/>
              <a:ext cx="648870" cy="862555"/>
            </a:xfrm>
            <a:prstGeom prst="snipRoundRect">
              <a:avLst>
                <a:gd name="adj1" fmla="val 50000"/>
                <a:gd name="adj2" fmla="val 576"/>
              </a:avLst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4054475" y="3676653"/>
              <a:ext cx="474028" cy="28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7117917" y="1975302"/>
              <a:ext cx="2771291" cy="401906"/>
              <a:chOff x="7129223" y="2126605"/>
              <a:chExt cx="2771291" cy="401906"/>
            </a:xfrm>
          </p:grpSpPr>
          <p:sp>
            <p:nvSpPr>
              <p:cNvPr id="29" name="직사각형 46"/>
              <p:cNvSpPr/>
              <p:nvPr/>
            </p:nvSpPr>
            <p:spPr>
              <a:xfrm>
                <a:off x="7129223" y="2126606"/>
                <a:ext cx="579493" cy="401905"/>
              </a:xfrm>
              <a:prstGeom prst="roundRect">
                <a:avLst>
                  <a:gd name="adj" fmla="val 116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  <p:sp>
            <p:nvSpPr>
              <p:cNvPr id="30" name="직사각형 47"/>
              <p:cNvSpPr/>
              <p:nvPr/>
            </p:nvSpPr>
            <p:spPr>
              <a:xfrm>
                <a:off x="8234451" y="2126605"/>
                <a:ext cx="579493" cy="401905"/>
              </a:xfrm>
              <a:prstGeom prst="roundRect">
                <a:avLst>
                  <a:gd name="adj" fmla="val 1034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  <p:sp>
            <p:nvSpPr>
              <p:cNvPr id="31" name="직사각형 48"/>
              <p:cNvSpPr/>
              <p:nvPr/>
            </p:nvSpPr>
            <p:spPr>
              <a:xfrm>
                <a:off x="9321021" y="2126606"/>
                <a:ext cx="579493" cy="401905"/>
              </a:xfrm>
              <a:prstGeom prst="roundRect">
                <a:avLst>
                  <a:gd name="adj" fmla="val 78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6270309" y="1990897"/>
              <a:ext cx="3555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	  #	    #</a:t>
              </a:r>
              <a:endParaRPr lang="ko-KR" altLang="en-US" sz="2400" dirty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8272454" y="3174053"/>
              <a:ext cx="1080000" cy="1080000"/>
              <a:chOff x="8272454" y="3174053"/>
              <a:chExt cx="1080000" cy="1080000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2888" y="3192055"/>
                <a:ext cx="1044000" cy="1044000"/>
              </a:xfrm>
              <a:prstGeom prst="rect">
                <a:avLst/>
              </a:prstGeom>
            </p:spPr>
          </p:pic>
          <p:sp>
            <p:nvSpPr>
              <p:cNvPr id="37" name="모서리가 둥근 직사각형 62"/>
              <p:cNvSpPr/>
              <p:nvPr/>
            </p:nvSpPr>
            <p:spPr>
              <a:xfrm>
                <a:off x="8272454" y="3174053"/>
                <a:ext cx="1080000" cy="1080000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7013020" y="1974904"/>
              <a:ext cx="3070939" cy="402303"/>
              <a:chOff x="7030938" y="1483975"/>
              <a:chExt cx="3070939" cy="402303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030938" y="1483975"/>
                <a:ext cx="753449" cy="402303"/>
                <a:chOff x="1302902" y="5559833"/>
                <a:chExt cx="753449" cy="402303"/>
              </a:xfrm>
            </p:grpSpPr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0091" y="5559833"/>
                  <a:ext cx="579072" cy="402303"/>
                </a:xfrm>
                <a:prstGeom prst="rect">
                  <a:avLst/>
                </a:prstGeom>
              </p:spPr>
            </p:pic>
            <p:sp>
              <p:nvSpPr>
                <p:cNvPr id="50" name="TextBox 49"/>
                <p:cNvSpPr txBox="1"/>
                <p:nvPr/>
              </p:nvSpPr>
              <p:spPr>
                <a:xfrm>
                  <a:off x="1302902" y="5599402"/>
                  <a:ext cx="75344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 smtClean="0"/>
                    <a:t>가</a:t>
                  </a:r>
                  <a:r>
                    <a:rPr lang="ko-KR" altLang="en-US" sz="1500" b="1" dirty="0"/>
                    <a:t>수</a:t>
                  </a:r>
                </a:p>
              </p:txBody>
            </p:sp>
          </p:grpSp>
          <p:grpSp>
            <p:nvGrpSpPr>
              <p:cNvPr id="43" name="그룹 42"/>
              <p:cNvGrpSpPr/>
              <p:nvPr/>
            </p:nvGrpSpPr>
            <p:grpSpPr>
              <a:xfrm>
                <a:off x="8010473" y="1483975"/>
                <a:ext cx="1004835" cy="402303"/>
                <a:chOff x="2871261" y="5576318"/>
                <a:chExt cx="1004835" cy="402303"/>
              </a:xfrm>
            </p:grpSpPr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6078" y="5576318"/>
                  <a:ext cx="579072" cy="402303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2871261" y="5615886"/>
                  <a:ext cx="100483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 err="1" smtClean="0"/>
                    <a:t>트로트</a:t>
                  </a:r>
                  <a:endParaRPr lang="ko-KR" altLang="en-US" sz="1500" b="1" dirty="0"/>
                </a:p>
              </p:txBody>
            </p:sp>
          </p:grpSp>
          <p:grpSp>
            <p:nvGrpSpPr>
              <p:cNvPr id="44" name="그룹 43"/>
              <p:cNvGrpSpPr/>
              <p:nvPr/>
            </p:nvGrpSpPr>
            <p:grpSpPr>
              <a:xfrm>
                <a:off x="9097042" y="1483975"/>
                <a:ext cx="1004835" cy="402303"/>
                <a:chOff x="4186774" y="5576318"/>
                <a:chExt cx="1004835" cy="402303"/>
              </a:xfrm>
            </p:grpSpPr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99656" y="5576318"/>
                  <a:ext cx="579072" cy="402303"/>
                </a:xfrm>
                <a:prstGeom prst="rect">
                  <a:avLst/>
                </a:prstGeom>
              </p:spPr>
            </p:pic>
            <p:sp>
              <p:nvSpPr>
                <p:cNvPr id="46" name="TextBox 45"/>
                <p:cNvSpPr txBox="1"/>
                <p:nvPr/>
              </p:nvSpPr>
              <p:spPr>
                <a:xfrm>
                  <a:off x="4186774" y="5615886"/>
                  <a:ext cx="100483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 err="1" smtClean="0"/>
                    <a:t>유산</a:t>
                  </a:r>
                  <a:r>
                    <a:rPr lang="ko-KR" altLang="en-US" sz="1500" b="1" dirty="0" err="1"/>
                    <a:t>슬</a:t>
                  </a:r>
                  <a:endParaRPr lang="ko-KR" altLang="en-US" sz="1500" b="1" dirty="0"/>
                </a:p>
              </p:txBody>
            </p:sp>
          </p:grpSp>
        </p:grpSp>
        <p:grpSp>
          <p:nvGrpSpPr>
            <p:cNvPr id="51" name="그룹 50"/>
            <p:cNvGrpSpPr/>
            <p:nvPr/>
          </p:nvGrpSpPr>
          <p:grpSpPr>
            <a:xfrm>
              <a:off x="3789071" y="3619963"/>
              <a:ext cx="1004835" cy="402303"/>
              <a:chOff x="4186774" y="5576318"/>
              <a:chExt cx="1004835" cy="402303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9656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186774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유산</a:t>
                </a:r>
                <a:r>
                  <a:rPr lang="ko-KR" altLang="en-US" sz="1500" b="1" dirty="0" err="1"/>
                  <a:t>슬</a:t>
                </a:r>
                <a:endParaRPr lang="ko-KR" altLang="en-US" sz="1500" b="1" dirty="0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519766" y="2795914"/>
              <a:ext cx="753449" cy="402303"/>
              <a:chOff x="1302902" y="5559833"/>
              <a:chExt cx="753449" cy="402303"/>
            </a:xfrm>
          </p:grpSpPr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091" y="5559833"/>
                <a:ext cx="579072" cy="402303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1302902" y="5599402"/>
                <a:ext cx="75344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/>
                  <a:t>가수</a:t>
                </a:r>
                <a:endParaRPr lang="ko-KR" altLang="en-US" sz="1500" b="1" dirty="0"/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997118" y="3393776"/>
              <a:ext cx="1004835" cy="402303"/>
              <a:chOff x="2871261" y="5576318"/>
              <a:chExt cx="1004835" cy="402303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6078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2871261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트로</a:t>
                </a:r>
                <a:r>
                  <a:rPr lang="ko-KR" altLang="en-US" sz="1500" b="1" dirty="0" err="1"/>
                  <a:t>트</a:t>
                </a:r>
                <a:endParaRPr lang="ko-KR" altLang="en-US" sz="1500" b="1" dirty="0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514981" y="3174053"/>
              <a:ext cx="1080000" cy="1080000"/>
              <a:chOff x="9514981" y="3174053"/>
              <a:chExt cx="1080000" cy="1080000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2981" y="3192053"/>
                <a:ext cx="1044000" cy="1044000"/>
              </a:xfrm>
              <a:prstGeom prst="rect">
                <a:avLst/>
              </a:prstGeom>
            </p:spPr>
          </p:pic>
          <p:sp>
            <p:nvSpPr>
              <p:cNvPr id="63" name="모서리가 둥근 직사각형 63"/>
              <p:cNvSpPr/>
              <p:nvPr/>
            </p:nvSpPr>
            <p:spPr>
              <a:xfrm>
                <a:off x="9514981" y="3174053"/>
                <a:ext cx="1080000" cy="1080000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</p:grpSp>
        <p:cxnSp>
          <p:nvCxnSpPr>
            <p:cNvPr id="64" name="직선 화살표 연결선 63"/>
            <p:cNvCxnSpPr/>
            <p:nvPr/>
          </p:nvCxnSpPr>
          <p:spPr>
            <a:xfrm>
              <a:off x="2538599" y="3842227"/>
              <a:ext cx="2103307" cy="81022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덧셈 기호 64"/>
            <p:cNvSpPr/>
            <p:nvPr/>
          </p:nvSpPr>
          <p:spPr>
            <a:xfrm>
              <a:off x="3102011" y="4320989"/>
              <a:ext cx="540000" cy="540000"/>
            </a:xfrm>
            <a:prstGeom prst="mathPlus">
              <a:avLst>
                <a:gd name="adj1" fmla="val 88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</p:grpSp>
      <p:sp>
        <p:nvSpPr>
          <p:cNvPr id="66" name="모서리가 둥근 직사각형 2"/>
          <p:cNvSpPr/>
          <p:nvPr/>
        </p:nvSpPr>
        <p:spPr>
          <a:xfrm>
            <a:off x="1501541" y="1301458"/>
            <a:ext cx="10099976" cy="4099882"/>
          </a:xfrm>
          <a:custGeom>
            <a:avLst/>
            <a:gdLst>
              <a:gd name="connsiteX0" fmla="*/ 0 w 10087276"/>
              <a:gd name="connsiteY0" fmla="*/ 382675 h 2296007"/>
              <a:gd name="connsiteX1" fmla="*/ 3826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82675 w 10087276"/>
              <a:gd name="connsiteY6" fmla="*/ 2296007 h 2296007"/>
              <a:gd name="connsiteX7" fmla="*/ 0 w 10087276"/>
              <a:gd name="connsiteY7" fmla="*/ 1913332 h 2296007"/>
              <a:gd name="connsiteX8" fmla="*/ 0 w 10087276"/>
              <a:gd name="connsiteY8" fmla="*/ 382675 h 2296007"/>
              <a:gd name="connsiteX0" fmla="*/ 0 w 10087276"/>
              <a:gd name="connsiteY0" fmla="*/ 3826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82675 w 10087276"/>
              <a:gd name="connsiteY6" fmla="*/ 2296007 h 2296007"/>
              <a:gd name="connsiteX7" fmla="*/ 0 w 10087276"/>
              <a:gd name="connsiteY7" fmla="*/ 1913332 h 2296007"/>
              <a:gd name="connsiteX8" fmla="*/ 0 w 10087276"/>
              <a:gd name="connsiteY8" fmla="*/ 382675 h 2296007"/>
              <a:gd name="connsiteX0" fmla="*/ 12700 w 10087276"/>
              <a:gd name="connsiteY0" fmla="*/ 3064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82675 w 10087276"/>
              <a:gd name="connsiteY6" fmla="*/ 2296007 h 2296007"/>
              <a:gd name="connsiteX7" fmla="*/ 0 w 10087276"/>
              <a:gd name="connsiteY7" fmla="*/ 1913332 h 2296007"/>
              <a:gd name="connsiteX8" fmla="*/ 12700 w 10087276"/>
              <a:gd name="connsiteY8" fmla="*/ 306475 h 2296007"/>
              <a:gd name="connsiteX0" fmla="*/ 12700 w 10087276"/>
              <a:gd name="connsiteY0" fmla="*/ 3064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82675 w 10087276"/>
              <a:gd name="connsiteY6" fmla="*/ 2296007 h 2296007"/>
              <a:gd name="connsiteX7" fmla="*/ 0 w 10087276"/>
              <a:gd name="connsiteY7" fmla="*/ 1976832 h 2296007"/>
              <a:gd name="connsiteX8" fmla="*/ 12700 w 10087276"/>
              <a:gd name="connsiteY8" fmla="*/ 306475 h 2296007"/>
              <a:gd name="connsiteX0" fmla="*/ 12700 w 10087276"/>
              <a:gd name="connsiteY0" fmla="*/ 3064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04601 w 10087276"/>
              <a:gd name="connsiteY5" fmla="*/ 2296007 h 2296007"/>
              <a:gd name="connsiteX6" fmla="*/ 306475 w 10087276"/>
              <a:gd name="connsiteY6" fmla="*/ 2296007 h 2296007"/>
              <a:gd name="connsiteX7" fmla="*/ 0 w 10087276"/>
              <a:gd name="connsiteY7" fmla="*/ 1976832 h 2296007"/>
              <a:gd name="connsiteX8" fmla="*/ 12700 w 10087276"/>
              <a:gd name="connsiteY8" fmla="*/ 306475 h 2296007"/>
              <a:gd name="connsiteX0" fmla="*/ 12700 w 10087276"/>
              <a:gd name="connsiteY0" fmla="*/ 306475 h 2296007"/>
              <a:gd name="connsiteX1" fmla="*/ 306475 w 10087276"/>
              <a:gd name="connsiteY1" fmla="*/ 0 h 2296007"/>
              <a:gd name="connsiteX2" fmla="*/ 9704601 w 10087276"/>
              <a:gd name="connsiteY2" fmla="*/ 0 h 2296007"/>
              <a:gd name="connsiteX3" fmla="*/ 10087276 w 10087276"/>
              <a:gd name="connsiteY3" fmla="*/ 382675 h 2296007"/>
              <a:gd name="connsiteX4" fmla="*/ 10087276 w 10087276"/>
              <a:gd name="connsiteY4" fmla="*/ 1913332 h 2296007"/>
              <a:gd name="connsiteX5" fmla="*/ 9768101 w 10087276"/>
              <a:gd name="connsiteY5" fmla="*/ 2296007 h 2296007"/>
              <a:gd name="connsiteX6" fmla="*/ 306475 w 10087276"/>
              <a:gd name="connsiteY6" fmla="*/ 2296007 h 2296007"/>
              <a:gd name="connsiteX7" fmla="*/ 0 w 10087276"/>
              <a:gd name="connsiteY7" fmla="*/ 1976832 h 2296007"/>
              <a:gd name="connsiteX8" fmla="*/ 12700 w 10087276"/>
              <a:gd name="connsiteY8" fmla="*/ 306475 h 2296007"/>
              <a:gd name="connsiteX0" fmla="*/ 12700 w 10099976"/>
              <a:gd name="connsiteY0" fmla="*/ 306475 h 2296007"/>
              <a:gd name="connsiteX1" fmla="*/ 306475 w 10099976"/>
              <a:gd name="connsiteY1" fmla="*/ 0 h 2296007"/>
              <a:gd name="connsiteX2" fmla="*/ 9704601 w 10099976"/>
              <a:gd name="connsiteY2" fmla="*/ 0 h 2296007"/>
              <a:gd name="connsiteX3" fmla="*/ 10087276 w 10099976"/>
              <a:gd name="connsiteY3" fmla="*/ 382675 h 2296007"/>
              <a:gd name="connsiteX4" fmla="*/ 10099976 w 10099976"/>
              <a:gd name="connsiteY4" fmla="*/ 1964132 h 2296007"/>
              <a:gd name="connsiteX5" fmla="*/ 9768101 w 10099976"/>
              <a:gd name="connsiteY5" fmla="*/ 2296007 h 2296007"/>
              <a:gd name="connsiteX6" fmla="*/ 306475 w 10099976"/>
              <a:gd name="connsiteY6" fmla="*/ 2296007 h 2296007"/>
              <a:gd name="connsiteX7" fmla="*/ 0 w 10099976"/>
              <a:gd name="connsiteY7" fmla="*/ 1976832 h 2296007"/>
              <a:gd name="connsiteX8" fmla="*/ 12700 w 10099976"/>
              <a:gd name="connsiteY8" fmla="*/ 306475 h 2296007"/>
              <a:gd name="connsiteX0" fmla="*/ 12700 w 10099976"/>
              <a:gd name="connsiteY0" fmla="*/ 306475 h 2296007"/>
              <a:gd name="connsiteX1" fmla="*/ 306475 w 10099976"/>
              <a:gd name="connsiteY1" fmla="*/ 0 h 2296007"/>
              <a:gd name="connsiteX2" fmla="*/ 9704601 w 10099976"/>
              <a:gd name="connsiteY2" fmla="*/ 0 h 2296007"/>
              <a:gd name="connsiteX3" fmla="*/ 10099976 w 10099976"/>
              <a:gd name="connsiteY3" fmla="*/ 319175 h 2296007"/>
              <a:gd name="connsiteX4" fmla="*/ 10099976 w 10099976"/>
              <a:gd name="connsiteY4" fmla="*/ 1964132 h 2296007"/>
              <a:gd name="connsiteX5" fmla="*/ 9768101 w 10099976"/>
              <a:gd name="connsiteY5" fmla="*/ 2296007 h 2296007"/>
              <a:gd name="connsiteX6" fmla="*/ 306475 w 10099976"/>
              <a:gd name="connsiteY6" fmla="*/ 2296007 h 2296007"/>
              <a:gd name="connsiteX7" fmla="*/ 0 w 10099976"/>
              <a:gd name="connsiteY7" fmla="*/ 1976832 h 2296007"/>
              <a:gd name="connsiteX8" fmla="*/ 12700 w 10099976"/>
              <a:gd name="connsiteY8" fmla="*/ 306475 h 2296007"/>
              <a:gd name="connsiteX0" fmla="*/ 12700 w 10099976"/>
              <a:gd name="connsiteY0" fmla="*/ 306475 h 2296007"/>
              <a:gd name="connsiteX1" fmla="*/ 306475 w 10099976"/>
              <a:gd name="connsiteY1" fmla="*/ 0 h 2296007"/>
              <a:gd name="connsiteX2" fmla="*/ 9742701 w 10099976"/>
              <a:gd name="connsiteY2" fmla="*/ 0 h 2296007"/>
              <a:gd name="connsiteX3" fmla="*/ 10099976 w 10099976"/>
              <a:gd name="connsiteY3" fmla="*/ 319175 h 2296007"/>
              <a:gd name="connsiteX4" fmla="*/ 10099976 w 10099976"/>
              <a:gd name="connsiteY4" fmla="*/ 1964132 h 2296007"/>
              <a:gd name="connsiteX5" fmla="*/ 9768101 w 10099976"/>
              <a:gd name="connsiteY5" fmla="*/ 2296007 h 2296007"/>
              <a:gd name="connsiteX6" fmla="*/ 306475 w 10099976"/>
              <a:gd name="connsiteY6" fmla="*/ 2296007 h 2296007"/>
              <a:gd name="connsiteX7" fmla="*/ 0 w 10099976"/>
              <a:gd name="connsiteY7" fmla="*/ 1976832 h 2296007"/>
              <a:gd name="connsiteX8" fmla="*/ 12700 w 10099976"/>
              <a:gd name="connsiteY8" fmla="*/ 306475 h 2296007"/>
              <a:gd name="connsiteX0" fmla="*/ 12700 w 10099976"/>
              <a:gd name="connsiteY0" fmla="*/ 306475 h 2296007"/>
              <a:gd name="connsiteX1" fmla="*/ 306475 w 10099976"/>
              <a:gd name="connsiteY1" fmla="*/ 0 h 2296007"/>
              <a:gd name="connsiteX2" fmla="*/ 9780801 w 10099976"/>
              <a:gd name="connsiteY2" fmla="*/ 0 h 2296007"/>
              <a:gd name="connsiteX3" fmla="*/ 10099976 w 10099976"/>
              <a:gd name="connsiteY3" fmla="*/ 319175 h 2296007"/>
              <a:gd name="connsiteX4" fmla="*/ 10099976 w 10099976"/>
              <a:gd name="connsiteY4" fmla="*/ 1964132 h 2296007"/>
              <a:gd name="connsiteX5" fmla="*/ 9768101 w 10099976"/>
              <a:gd name="connsiteY5" fmla="*/ 2296007 h 2296007"/>
              <a:gd name="connsiteX6" fmla="*/ 306475 w 10099976"/>
              <a:gd name="connsiteY6" fmla="*/ 2296007 h 2296007"/>
              <a:gd name="connsiteX7" fmla="*/ 0 w 10099976"/>
              <a:gd name="connsiteY7" fmla="*/ 1976832 h 2296007"/>
              <a:gd name="connsiteX8" fmla="*/ 12700 w 10099976"/>
              <a:gd name="connsiteY8" fmla="*/ 306475 h 229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99976" h="2296007">
                <a:moveTo>
                  <a:pt x="12700" y="306475"/>
                </a:moveTo>
                <a:cubicBezTo>
                  <a:pt x="12700" y="95129"/>
                  <a:pt x="95129" y="0"/>
                  <a:pt x="306475" y="0"/>
                </a:cubicBezTo>
                <a:lnTo>
                  <a:pt x="9780801" y="0"/>
                </a:lnTo>
                <a:cubicBezTo>
                  <a:pt x="9992147" y="0"/>
                  <a:pt x="10099976" y="107829"/>
                  <a:pt x="10099976" y="319175"/>
                </a:cubicBezTo>
                <a:lnTo>
                  <a:pt x="10099976" y="1964132"/>
                </a:lnTo>
                <a:cubicBezTo>
                  <a:pt x="10099976" y="2175478"/>
                  <a:pt x="9979447" y="2296007"/>
                  <a:pt x="9768101" y="2296007"/>
                </a:cubicBezTo>
                <a:lnTo>
                  <a:pt x="306475" y="2296007"/>
                </a:lnTo>
                <a:cubicBezTo>
                  <a:pt x="95129" y="2296007"/>
                  <a:pt x="0" y="2188178"/>
                  <a:pt x="0" y="1976832"/>
                </a:cubicBezTo>
                <a:cubicBezTo>
                  <a:pt x="4233" y="1420046"/>
                  <a:pt x="8467" y="863261"/>
                  <a:pt x="12700" y="306475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 smtClean="0">
              <a:solidFill>
                <a:schemeClr val="bg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01825" y="1096144"/>
            <a:ext cx="1658832" cy="31115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MoaYo</a:t>
            </a:r>
            <a:endParaRPr lang="ko-KR" altLang="en-US" sz="2000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61" y="1551399"/>
            <a:ext cx="3600000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14" y="1551399"/>
            <a:ext cx="3600000" cy="3600000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spect="1"/>
          </p:cNvSpPr>
          <p:nvPr/>
        </p:nvSpPr>
        <p:spPr>
          <a:xfrm>
            <a:off x="5693269" y="1470677"/>
            <a:ext cx="13644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ko-KR" altLang="en-US" sz="200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468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20"/>
    </mc:Choice>
    <mc:Fallback>
      <p:transition spd="slow" advTm="36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6" grpId="0" animBg="1"/>
      <p:bldP spid="67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17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Implementation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2743200" y="2947849"/>
            <a:ext cx="70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구현된 영상 첨부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" name="KakaoTalk_Video_20200423_2255_19_45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04210" y="495901"/>
            <a:ext cx="3009365" cy="5642559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43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79"/>
    </mc:Choice>
    <mc:Fallback>
      <p:transition spd="slow" advTm="59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53" objId="2"/>
        <p14:stopEvt time="56921" objId="2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18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향후 추진 계획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C:\Users\lg\Desktop\캡스톤\capstone-2020-23\doc\wireframe\frame\NewShareActivit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851" y="1097015"/>
            <a:ext cx="216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lg\Desktop\캡스톤\capstone-2020-23\doc\wireframe\frame\ShareMenuActivit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51" y="1097015"/>
            <a:ext cx="216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lg\Desktop\캡스톤\capstone-2020-23\doc\wireframe\frame\BookFormActivity_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541" y="1097015"/>
            <a:ext cx="216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2686013" y="4778913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BookFormActivity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4919282" y="4778913"/>
            <a:ext cx="234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ShareMenuActivity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7255727" y="4778913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NewShareActivity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818306" y="2176056"/>
            <a:ext cx="2629683" cy="1526216"/>
            <a:chOff x="9049926" y="4697015"/>
            <a:chExt cx="2629683" cy="152621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926" y="4969319"/>
              <a:ext cx="1260000" cy="1253912"/>
            </a:xfrm>
            <a:prstGeom prst="round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2864" y="4777755"/>
              <a:ext cx="601875" cy="5400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700558" y="4697015"/>
              <a:ext cx="979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92D050"/>
                  </a:solidFill>
                </a:rPr>
                <a:t>Spring</a:t>
              </a:r>
              <a:br>
                <a:rPr lang="en-US" altLang="ko-KR" sz="2000" b="1" dirty="0" smtClean="0">
                  <a:solidFill>
                    <a:srgbClr val="92D050"/>
                  </a:solidFill>
                </a:rPr>
              </a:br>
              <a:r>
                <a:rPr lang="en-US" altLang="ko-KR" sz="2000" b="1" dirty="0" smtClean="0">
                  <a:solidFill>
                    <a:srgbClr val="92D050"/>
                  </a:solidFill>
                </a:rPr>
                <a:t>Boot</a:t>
              </a:r>
              <a:endParaRPr lang="ko-KR" altLang="en-US" sz="2000" b="1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975420" y="2317936"/>
            <a:ext cx="2184145" cy="1384336"/>
            <a:chOff x="6154326" y="3218879"/>
            <a:chExt cx="2184145" cy="1384336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326" y="3343215"/>
              <a:ext cx="1260000" cy="1260000"/>
            </a:xfrm>
            <a:prstGeom prst="round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838" y="3218879"/>
              <a:ext cx="1433633" cy="54000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4193287" y="402935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최적화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7142773" y="403981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개</a:t>
            </a:r>
            <a:r>
              <a:rPr lang="ko-KR" alt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발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pic>
        <p:nvPicPr>
          <p:cNvPr id="22" name="오디오 2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071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89"/>
    </mc:Choice>
    <mc:Fallback>
      <p:transition spd="slow" advTm="57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4" grpId="0"/>
      <p:bldP spid="14" grpId="1"/>
      <p:bldP spid="15" grpId="0"/>
      <p:bldP spid="15" grpId="1"/>
      <p:bldP spid="21" grpId="0"/>
      <p:bldP spid="21" grpId="1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19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기대 효과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7348" y="2661241"/>
            <a:ext cx="1569169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35" y="2677816"/>
            <a:ext cx="1653775" cy="1653775"/>
          </a:xfrm>
          <a:prstGeom prst="rect">
            <a:avLst/>
          </a:prstGeom>
        </p:spPr>
      </p:pic>
      <p:sp>
        <p:nvSpPr>
          <p:cNvPr id="25" name="하트 24"/>
          <p:cNvSpPr/>
          <p:nvPr/>
        </p:nvSpPr>
        <p:spPr>
          <a:xfrm>
            <a:off x="8876833" y="2485679"/>
            <a:ext cx="442260" cy="416878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26" name="하트 25"/>
          <p:cNvSpPr/>
          <p:nvPr/>
        </p:nvSpPr>
        <p:spPr>
          <a:xfrm>
            <a:off x="9395392" y="2485679"/>
            <a:ext cx="442260" cy="416878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27" name="하트 26"/>
          <p:cNvSpPr/>
          <p:nvPr/>
        </p:nvSpPr>
        <p:spPr>
          <a:xfrm>
            <a:off x="9903112" y="2485679"/>
            <a:ext cx="442260" cy="416878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2" t="41301"/>
          <a:stretch/>
        </p:blipFill>
        <p:spPr>
          <a:xfrm flipH="1">
            <a:off x="2473365" y="2881824"/>
            <a:ext cx="797137" cy="998834"/>
          </a:xfrm>
          <a:prstGeom prst="snipRoundRect">
            <a:avLst>
              <a:gd name="adj1" fmla="val 50000"/>
              <a:gd name="adj2" fmla="val 576"/>
            </a:avLst>
          </a:prstGeom>
        </p:spPr>
      </p:pic>
      <p:sp>
        <p:nvSpPr>
          <p:cNvPr id="33" name="하트 32"/>
          <p:cNvSpPr/>
          <p:nvPr/>
        </p:nvSpPr>
        <p:spPr>
          <a:xfrm>
            <a:off x="2650803" y="2479252"/>
            <a:ext cx="442260" cy="416878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318627" y="3381241"/>
            <a:ext cx="540000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2"/>
          <p:cNvSpPr/>
          <p:nvPr/>
        </p:nvSpPr>
        <p:spPr>
          <a:xfrm>
            <a:off x="4401879" y="1430096"/>
            <a:ext cx="3476847" cy="3918048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2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		</a:t>
            </a:r>
            <a:endParaRPr lang="ko-KR" altLang="en-US" dirty="0" smtClean="0">
              <a:solidFill>
                <a:schemeClr val="bg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472305" y="1274521"/>
            <a:ext cx="1273175" cy="31115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MoaYo</a:t>
            </a:r>
            <a:endParaRPr lang="ko-KR" altLang="en-US" sz="2000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02" y="2309120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892" y="1853526"/>
            <a:ext cx="720000" cy="7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25784" y="4099788"/>
            <a:ext cx="89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Expert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044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19"/>
    </mc:Choice>
    <mc:Fallback>
      <p:transition spd="slow" advTm="27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5" grpId="0" animBg="1"/>
      <p:bldP spid="26" grpId="0" animBg="1"/>
      <p:bldP spid="27" grpId="0" animBg="1"/>
      <p:bldP spid="33" grpId="0" animBg="1"/>
      <p:bldP spid="33" grpId="1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6A39449F-6188-4F1A-9015-C3CD86CE6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97" y="2437358"/>
            <a:ext cx="910702" cy="9107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98" y="3350172"/>
            <a:ext cx="711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prstClr val="white">
                    <a:lumMod val="85000"/>
                  </a:prstClr>
                </a:solidFill>
                <a:latin typeface="KoPubWorld돋움체_Pro Light" pitchFamily="50" charset="-127"/>
                <a:ea typeface="KoPubWorld돋움체_Pro Light" pitchFamily="50" charset="-127"/>
              </a:rPr>
              <a:t>감사합니다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KoPubWorld돋움체_Pro Light" pitchFamily="50" charset="-127"/>
              <a:ea typeface="KoPubWorld돋움체_Pro Light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World돋움체_Pro Light" pitchFamily="50" charset="-127"/>
                <a:ea typeface="KoPubWorld돋움체_Pro Light" pitchFamily="50" charset="-127"/>
                <a:cs typeface="+mn-cs"/>
              </a:rPr>
              <a:t>Copyright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World돋움체_Pro Light" pitchFamily="50" charset="-127"/>
                <a:ea typeface="KoPubWorld돋움체_Pro Light" pitchFamily="50" charset="-127"/>
                <a:cs typeface="+mn-cs"/>
              </a:rPr>
              <a:t>ⓒ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World돋움체_Pro Light" pitchFamily="50" charset="-127"/>
                <a:ea typeface="KoPubWorld돋움체_Pro Light" pitchFamily="50" charset="-127"/>
                <a:cs typeface="+mn-cs"/>
              </a:rPr>
              <a:t>Slug. All right reserved.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KoPubWorld돋움체_Pro Light" pitchFamily="50" charset="-127"/>
              <a:ea typeface="KoPubWorld돋움체_Pro Light" pitchFamily="50" charset="-127"/>
              <a:cs typeface="+mn-cs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Light" pitchFamily="50" charset="-127"/>
              <a:ea typeface="KoPubWorld돋움체_Pro Light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08009" y="4130821"/>
            <a:ext cx="1595853" cy="30237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Light" pitchFamily="50" charset="-127"/>
              <a:ea typeface="KoPubWorld돋움체_Pro Light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4267" y="4112732"/>
            <a:ext cx="136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World돋움체_Pro Light" pitchFamily="50" charset="-127"/>
                <a:ea typeface="KoPubWorld돋움체_Pro Light" pitchFamily="50" charset="-127"/>
              </a:rPr>
              <a:t>고리고리</a:t>
            </a:r>
            <a:endParaRPr lang="en-US" altLang="ko-KR" sz="1600" dirty="0">
              <a:solidFill>
                <a:prstClr val="white"/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2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5"/>
    </mc:Choice>
    <mc:Fallback>
      <p:transition spd="slow" advTm="5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32" y="718850"/>
            <a:ext cx="39052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="" xmlns:a16="http://schemas.microsoft.com/office/drawing/2014/main" id="{EA980A9E-C934-4D5F-B110-28A1D3B90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728134"/>
              </p:ext>
            </p:extLst>
          </p:nvPr>
        </p:nvGraphicFramePr>
        <p:xfrm>
          <a:off x="1964332" y="3247262"/>
          <a:ext cx="3118902" cy="1900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B68A10AD-59D5-4138-9972-7C27E7D74109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F2EDD4E-0A2D-458D-84E1-B99FF9E1A1E4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02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25040669-CD23-41C5-82CD-EF271F76D7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Limit of Instagram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8D930675-3C33-4CF6-BC65-ACE0E467B852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BDEDDD6-DD2C-4426-9686-40761BA69F1F}"/>
              </a:ext>
            </a:extLst>
          </p:cNvPr>
          <p:cNvSpPr txBox="1"/>
          <p:nvPr/>
        </p:nvSpPr>
        <p:spPr>
          <a:xfrm>
            <a:off x="1928545" y="5211234"/>
            <a:ext cx="32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Can’t Stored as Hierarchy 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708D7C3E-2682-4C49-B834-69C77D9A6348}"/>
              </a:ext>
            </a:extLst>
          </p:cNvPr>
          <p:cNvSpPr txBox="1"/>
          <p:nvPr/>
        </p:nvSpPr>
        <p:spPr>
          <a:xfrm>
            <a:off x="7541986" y="5211234"/>
            <a:ext cx="264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Can't </a:t>
            </a:r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Share </a:t>
            </a: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at O</a:t>
            </a:r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nce 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6957306" y="2516589"/>
            <a:ext cx="370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Same </a:t>
            </a:r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mean ! </a:t>
            </a: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Different </a:t>
            </a:r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result 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pic>
        <p:nvPicPr>
          <p:cNvPr id="56" name="그림 55" descr="고양이이(가) 표시된 사진&#10;&#10;자동 생성된 설명">
            <a:extLst>
              <a:ext uri="{FF2B5EF4-FFF2-40B4-BE49-F238E27FC236}">
                <a16:creationId xmlns="" xmlns:a16="http://schemas.microsoft.com/office/drawing/2014/main" id="{B95BB43E-1930-474E-96CA-EC62CCEFC24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04" y="719663"/>
            <a:ext cx="2484345" cy="1620000"/>
          </a:xfrm>
          <a:prstGeom prst="rect">
            <a:avLst/>
          </a:prstGeom>
        </p:spPr>
      </p:pic>
      <p:pic>
        <p:nvPicPr>
          <p:cNvPr id="58" name="그림 57" descr="고양이, 동물, 포유류, 앉아있는이(가) 표시된 사진&#10;&#10;자동 생성된 설명">
            <a:extLst>
              <a:ext uri="{FF2B5EF4-FFF2-40B4-BE49-F238E27FC236}">
                <a16:creationId xmlns="" xmlns:a16="http://schemas.microsoft.com/office/drawing/2014/main" id="{549730EC-45EA-4ACB-80D0-C53E89C578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79" y="718850"/>
            <a:ext cx="2518118" cy="16200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EF3AF90-5A35-450F-A639-DA891E05C724}"/>
              </a:ext>
            </a:extLst>
          </p:cNvPr>
          <p:cNvSpPr txBox="1"/>
          <p:nvPr/>
        </p:nvSpPr>
        <p:spPr>
          <a:xfrm>
            <a:off x="8569050" y="1344184"/>
            <a:ext cx="4825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≠</a:t>
            </a:r>
            <a:endParaRPr lang="ko-KR" altLang="en-US" sz="3200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aphicFrame>
        <p:nvGraphicFramePr>
          <p:cNvPr id="60" name="다이어그램 59">
            <a:extLst>
              <a:ext uri="{FF2B5EF4-FFF2-40B4-BE49-F238E27FC236}">
                <a16:creationId xmlns="" xmlns:a16="http://schemas.microsoft.com/office/drawing/2014/main" id="{FEB3FB0A-AD63-4419-B150-7C6888CE5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016504"/>
              </p:ext>
            </p:extLst>
          </p:nvPr>
        </p:nvGraphicFramePr>
        <p:xfrm>
          <a:off x="7775818" y="3231234"/>
          <a:ext cx="1980000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2246636" y="2516589"/>
            <a:ext cx="2821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No Multiple Hashtags 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B393635F-2786-401B-B04C-B7AD72147266}"/>
              </a:ext>
            </a:extLst>
          </p:cNvPr>
          <p:cNvGrpSpPr/>
          <p:nvPr/>
        </p:nvGrpSpPr>
        <p:grpSpPr>
          <a:xfrm>
            <a:off x="2506511" y="479287"/>
            <a:ext cx="2099125" cy="2099125"/>
            <a:chOff x="5208149" y="2981909"/>
            <a:chExt cx="1018120" cy="1018120"/>
          </a:xfrm>
        </p:grpSpPr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48384B1C-2E97-4130-BF04-37565D315A6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5691273" y="2981909"/>
              <a:ext cx="0" cy="1018120"/>
            </a:xfrm>
            <a:prstGeom prst="line">
              <a:avLst/>
            </a:prstGeom>
            <a:ln w="1270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FBD1AF25-010D-4FD1-80C0-29A73020B8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5717209" y="2978661"/>
              <a:ext cx="0" cy="1018120"/>
            </a:xfrm>
            <a:prstGeom prst="line">
              <a:avLst/>
            </a:prstGeom>
            <a:ln w="1270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B393635F-2786-401B-B04C-B7AD72147266}"/>
              </a:ext>
            </a:extLst>
          </p:cNvPr>
          <p:cNvGrpSpPr/>
          <p:nvPr/>
        </p:nvGrpSpPr>
        <p:grpSpPr>
          <a:xfrm>
            <a:off x="2506511" y="3112109"/>
            <a:ext cx="2099125" cy="2099125"/>
            <a:chOff x="5208149" y="2981909"/>
            <a:chExt cx="1018120" cy="1018120"/>
          </a:xfrm>
        </p:grpSpPr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48384B1C-2E97-4130-BF04-37565D315A6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5691273" y="2981909"/>
              <a:ext cx="0" cy="1018120"/>
            </a:xfrm>
            <a:prstGeom prst="line">
              <a:avLst/>
            </a:prstGeom>
            <a:ln w="1270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FBD1AF25-010D-4FD1-80C0-29A73020B8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5717209" y="2978661"/>
              <a:ext cx="0" cy="1018120"/>
            </a:xfrm>
            <a:prstGeom prst="line">
              <a:avLst/>
            </a:prstGeom>
            <a:ln w="1270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1336" y="1126037"/>
            <a:ext cx="792000" cy="792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4591" y="3736531"/>
            <a:ext cx="792000" cy="7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340228" y="1211735"/>
            <a:ext cx="2225417" cy="648468"/>
            <a:chOff x="5862895" y="5802522"/>
            <a:chExt cx="2225417" cy="648468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205DF45F-7BC7-4C33-B35E-89E57BFD8AC3}"/>
                </a:ext>
              </a:extLst>
            </p:cNvPr>
            <p:cNvSpPr txBox="1"/>
            <p:nvPr/>
          </p:nvSpPr>
          <p:spPr>
            <a:xfrm>
              <a:off x="5862895" y="5866215"/>
              <a:ext cx="22254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 Search     </a:t>
              </a:r>
              <a:endParaRPr lang="ko-KR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7" t="9004" r="9247" b="11670"/>
            <a:stretch/>
          </p:blipFill>
          <p:spPr>
            <a:xfrm>
              <a:off x="7393871" y="5802522"/>
              <a:ext cx="540000" cy="540000"/>
            </a:xfrm>
            <a:prstGeom prst="ellipse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2703483" y="3823847"/>
            <a:ext cx="2840842" cy="646850"/>
            <a:chOff x="1965790" y="5900836"/>
            <a:chExt cx="2840842" cy="646850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205DF45F-7BC7-4C33-B35E-89E57BFD8AC3}"/>
                </a:ext>
              </a:extLst>
            </p:cNvPr>
            <p:cNvSpPr txBox="1"/>
            <p:nvPr/>
          </p:nvSpPr>
          <p:spPr>
            <a:xfrm>
              <a:off x="1965790" y="5962911"/>
              <a:ext cx="28408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 </a:t>
              </a:r>
              <a:r>
                <a:rPr lang="en-US" altLang="ko-KR" sz="32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Bookmark     </a:t>
              </a:r>
              <a:endParaRPr lang="ko-KR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7" t="9004" r="9247" b="11670"/>
            <a:stretch/>
          </p:blipFill>
          <p:spPr>
            <a:xfrm>
              <a:off x="4109379" y="5900836"/>
              <a:ext cx="540000" cy="540000"/>
            </a:xfrm>
            <a:prstGeom prst="ellipse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7253818" y="3717496"/>
            <a:ext cx="792000" cy="792000"/>
            <a:chOff x="8655579" y="5667247"/>
            <a:chExt cx="792000" cy="792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579" y="5667247"/>
              <a:ext cx="792000" cy="792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925579" y="5803867"/>
              <a:ext cx="252000" cy="25938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655579" y="5716824"/>
              <a:ext cx="252000" cy="25938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84" t="1" b="68924"/>
            <a:stretch/>
          </p:blipFill>
          <p:spPr>
            <a:xfrm>
              <a:off x="8929563" y="5803867"/>
              <a:ext cx="248016" cy="24611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84" t="1" b="68924"/>
            <a:stretch/>
          </p:blipFill>
          <p:spPr>
            <a:xfrm>
              <a:off x="8655579" y="5730089"/>
              <a:ext cx="248016" cy="246115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8045818" y="3830231"/>
            <a:ext cx="2010615" cy="629123"/>
            <a:chOff x="9447579" y="5806866"/>
            <a:chExt cx="2010615" cy="629123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205DF45F-7BC7-4C33-B35E-89E57BFD8AC3}"/>
                </a:ext>
              </a:extLst>
            </p:cNvPr>
            <p:cNvSpPr txBox="1"/>
            <p:nvPr/>
          </p:nvSpPr>
          <p:spPr>
            <a:xfrm>
              <a:off x="9447579" y="5851214"/>
              <a:ext cx="20106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 Share     </a:t>
              </a:r>
              <a:endParaRPr lang="ko-KR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7" t="9004" r="9247" b="11670"/>
            <a:stretch/>
          </p:blipFill>
          <p:spPr>
            <a:xfrm>
              <a:off x="10752943" y="5806866"/>
              <a:ext cx="540000" cy="540000"/>
            </a:xfrm>
            <a:prstGeom prst="ellipse">
              <a:avLst/>
            </a:prstGeom>
          </p:spPr>
        </p:pic>
      </p:grp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59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55"/>
    </mc:Choice>
    <mc:Fallback>
      <p:transition spd="slow" advTm="54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Graphic spid="8" grpId="0">
        <p:bldAsOne/>
      </p:bldGraphic>
      <p:bldGraphic spid="8" grpId="1">
        <p:bldAsOne/>
      </p:bldGraphic>
      <p:bldP spid="39" grpId="0"/>
      <p:bldP spid="39" grpId="1"/>
      <p:bldP spid="49" grpId="0"/>
      <p:bldP spid="49" grpId="1"/>
      <p:bldP spid="51" grpId="0"/>
      <p:bldP spid="51" grpId="1"/>
      <p:bldP spid="59" grpId="0"/>
      <p:bldP spid="59" grpId="1"/>
      <p:bldGraphic spid="60" grpId="0">
        <p:bldAsOne/>
      </p:bldGraphic>
      <p:bldGraphic spid="60" grpId="1">
        <p:bldAsOne/>
      </p:bldGraphic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B68A10AD-59D5-4138-9972-7C27E7D74109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F2EDD4E-0A2D-458D-84E1-B99FF9E1A1E4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03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25040669-CD23-41C5-82CD-EF271F76D7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MoaYo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의 주요 기능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8D930675-3C33-4CF6-BC65-ACE0E467B852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1336" y="1126037"/>
            <a:ext cx="792000" cy="792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4591" y="3736531"/>
            <a:ext cx="792000" cy="79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5340228" y="1275428"/>
            <a:ext cx="3311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Meta Search     </a:t>
            </a: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2703483" y="3628357"/>
            <a:ext cx="2646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Hierarchical </a:t>
            </a:r>
            <a:r>
              <a:rPr lang="en-US" altLang="ko-KR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/>
            </a:r>
            <a:br>
              <a:rPr lang="en-US" altLang="ko-KR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</a:br>
            <a:r>
              <a:rPr lang="en-US" altLang="ko-KR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Bookmark</a:t>
            </a:r>
            <a:r>
              <a:rPr lang="en-US" altLang="ko-KR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 </a:t>
            </a: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253818" y="3717496"/>
            <a:ext cx="792000" cy="792000"/>
            <a:chOff x="8655579" y="5667247"/>
            <a:chExt cx="792000" cy="792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579" y="5667247"/>
              <a:ext cx="792000" cy="792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925579" y="5803867"/>
              <a:ext cx="252000" cy="25938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655579" y="5716824"/>
              <a:ext cx="252000" cy="25938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84" t="1" b="68924"/>
            <a:stretch/>
          </p:blipFill>
          <p:spPr>
            <a:xfrm>
              <a:off x="8929563" y="5803867"/>
              <a:ext cx="248016" cy="24611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84" t="1" b="68924"/>
            <a:stretch/>
          </p:blipFill>
          <p:spPr>
            <a:xfrm>
              <a:off x="8655579" y="5730089"/>
              <a:ext cx="248016" cy="246115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8045818" y="3874579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Publishing     </a:t>
            </a:r>
            <a:endParaRPr lang="ko-KR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56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1"/>
    </mc:Choice>
    <mc:Fallback>
      <p:transition spd="slow" advTm="13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7" grpId="0"/>
      <p:bldP spid="27" grpId="1"/>
      <p:bldP spid="35" grpId="0"/>
      <p:bldP spid="35" grpId="1"/>
      <p:bldP spid="50" grpId="0"/>
      <p:bldP spid="5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6835766" y="1956873"/>
            <a:ext cx="753449" cy="477202"/>
            <a:chOff x="5704738" y="2126795"/>
            <a:chExt cx="753449" cy="477202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7958834" y="1965340"/>
            <a:ext cx="753449" cy="477202"/>
            <a:chOff x="5704738" y="2126795"/>
            <a:chExt cx="753449" cy="477202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9101835" y="1965340"/>
            <a:ext cx="753449" cy="489600"/>
            <a:chOff x="5704738" y="2126795"/>
            <a:chExt cx="753449" cy="477202"/>
          </a:xfrm>
        </p:grpSpPr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5" y="1945413"/>
            <a:ext cx="2103307" cy="210330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477565" y="2795914"/>
            <a:ext cx="2301676" cy="1240107"/>
            <a:chOff x="2494536" y="2801824"/>
            <a:chExt cx="2301676" cy="1240107"/>
          </a:xfrm>
        </p:grpSpPr>
        <p:grpSp>
          <p:nvGrpSpPr>
            <p:cNvPr id="24" name="그룹 23"/>
            <p:cNvGrpSpPr/>
            <p:nvPr/>
          </p:nvGrpSpPr>
          <p:grpSpPr>
            <a:xfrm>
              <a:off x="2494536" y="2801824"/>
              <a:ext cx="753449" cy="402303"/>
              <a:chOff x="1302902" y="5559833"/>
              <a:chExt cx="753449" cy="402303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091" y="5559833"/>
                <a:ext cx="579072" cy="40230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302902" y="5599402"/>
                <a:ext cx="75344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/>
                  <a:t>가수</a:t>
                </a:r>
                <a:endParaRPr lang="ko-KR" altLang="en-US" sz="1500" b="1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3007488" y="3396019"/>
              <a:ext cx="1004835" cy="402303"/>
              <a:chOff x="2871261" y="5576318"/>
              <a:chExt cx="1004835" cy="402303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6078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2871261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트로</a:t>
                </a:r>
                <a:r>
                  <a:rPr lang="ko-KR" altLang="en-US" sz="1500" b="1" dirty="0" err="1"/>
                  <a:t>트</a:t>
                </a:r>
                <a:endParaRPr lang="ko-KR" altLang="en-US" sz="1500" b="1" dirty="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3791377" y="3639628"/>
              <a:ext cx="1004835" cy="402303"/>
              <a:chOff x="4186774" y="5576318"/>
              <a:chExt cx="1004835" cy="402303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9656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186774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유산</a:t>
                </a:r>
                <a:r>
                  <a:rPr lang="ko-KR" altLang="en-US" sz="1500" b="1" dirty="0" err="1"/>
                  <a:t>슬</a:t>
                </a:r>
                <a:endParaRPr lang="ko-KR" altLang="en-US" sz="1500" b="1" dirty="0"/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3796099" y="3627502"/>
            <a:ext cx="1004835" cy="408519"/>
            <a:chOff x="4186774" y="5576318"/>
            <a:chExt cx="1004835" cy="402303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56" y="5576318"/>
              <a:ext cx="579072" cy="402303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4186774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유산</a:t>
              </a:r>
              <a:r>
                <a:rPr lang="ko-KR" altLang="en-US" sz="1500" b="1" dirty="0" err="1"/>
                <a:t>슬</a:t>
              </a:r>
              <a:endParaRPr lang="ko-KR" altLang="en-US" sz="1500" b="1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499258" y="2795914"/>
            <a:ext cx="753449" cy="402303"/>
            <a:chOff x="1302902" y="5559833"/>
            <a:chExt cx="753449" cy="402303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91" y="5559833"/>
              <a:ext cx="579072" cy="402303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1302902" y="5599402"/>
              <a:ext cx="7534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/>
                <a:t>가수</a:t>
              </a:r>
              <a:endParaRPr lang="ko-KR" altLang="en-US" sz="1500" b="1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004145" y="3383894"/>
            <a:ext cx="1004835" cy="402303"/>
            <a:chOff x="2871261" y="5576318"/>
            <a:chExt cx="1004835" cy="402303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078" y="5576318"/>
              <a:ext cx="579072" cy="40230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2871261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트로</a:t>
              </a:r>
              <a:r>
                <a:rPr lang="ko-KR" altLang="en-US" sz="1500" b="1" dirty="0" err="1"/>
                <a:t>트</a:t>
              </a:r>
              <a:endParaRPr lang="ko-KR" altLang="en-US" sz="1500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EF7A109-ED8B-49D8-92DC-1DBACBE0DC1C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DF7D934-3ECD-41C3-9281-4929289EF6CE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04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5145740-2642-4F00-B1F3-D1B11C3BAF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메타 </a:t>
              </a:r>
              <a:r>
                <a:rPr lang="ko-KR" alt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서칭을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통한 정교한 검색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BF41F4A-AD55-4A75-8A97-F80C6BDD9ED3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44" y="3767720"/>
            <a:ext cx="791220" cy="7912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2" t="41301"/>
          <a:stretch/>
        </p:blipFill>
        <p:spPr>
          <a:xfrm flipH="1">
            <a:off x="1541358" y="2547200"/>
            <a:ext cx="648870" cy="862555"/>
          </a:xfrm>
          <a:prstGeom prst="snipRoundRect">
            <a:avLst>
              <a:gd name="adj1" fmla="val 50000"/>
              <a:gd name="adj2" fmla="val 576"/>
            </a:avLst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2540220" y="3840780"/>
            <a:ext cx="2103307" cy="810226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6682915" y="1777349"/>
            <a:ext cx="4263946" cy="2914129"/>
            <a:chOff x="6682915" y="1945413"/>
            <a:chExt cx="4263946" cy="2914129"/>
          </a:xfrm>
        </p:grpSpPr>
        <p:grpSp>
          <p:nvGrpSpPr>
            <p:cNvPr id="61" name="그룹 60"/>
            <p:cNvGrpSpPr/>
            <p:nvPr/>
          </p:nvGrpSpPr>
          <p:grpSpPr>
            <a:xfrm>
              <a:off x="6692583" y="1945413"/>
              <a:ext cx="4254278" cy="698892"/>
              <a:chOff x="6692583" y="1945413"/>
              <a:chExt cx="4254278" cy="698892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247969" y="1945413"/>
                <a:ext cx="698892" cy="698892"/>
              </a:xfrm>
              <a:prstGeom prst="rect">
                <a:avLst/>
              </a:prstGeom>
            </p:spPr>
          </p:pic>
          <p:cxnSp>
            <p:nvCxnSpPr>
              <p:cNvPr id="51" name="직선 연결선 50"/>
              <p:cNvCxnSpPr/>
              <p:nvPr/>
            </p:nvCxnSpPr>
            <p:spPr>
              <a:xfrm>
                <a:off x="6692583" y="2644305"/>
                <a:ext cx="3555386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모서리가 둥근 직사각형 59"/>
            <p:cNvSpPr/>
            <p:nvPr/>
          </p:nvSpPr>
          <p:spPr>
            <a:xfrm>
              <a:off x="6682915" y="2852738"/>
              <a:ext cx="4263946" cy="2006804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535547" y="2853585"/>
            <a:ext cx="4009927" cy="792000"/>
            <a:chOff x="4535547" y="2853585"/>
            <a:chExt cx="4009927" cy="79200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35547" y="2853585"/>
              <a:ext cx="792000" cy="792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205DF45F-7BC7-4C33-B35E-89E57BFD8AC3}"/>
                </a:ext>
              </a:extLst>
            </p:cNvPr>
            <p:cNvSpPr txBox="1"/>
            <p:nvPr/>
          </p:nvSpPr>
          <p:spPr>
            <a:xfrm>
              <a:off x="5234439" y="3002976"/>
              <a:ext cx="3311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 Meta Search     </a:t>
              </a:r>
              <a:endParaRPr lang="ko-KR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708D7C3E-2682-4C49-B834-69C77D9A6348}"/>
              </a:ext>
            </a:extLst>
          </p:cNvPr>
          <p:cNvSpPr txBox="1"/>
          <p:nvPr/>
        </p:nvSpPr>
        <p:spPr>
          <a:xfrm>
            <a:off x="6771865" y="2795914"/>
            <a:ext cx="404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( Posts crawled from Instagram in real time )</a:t>
            </a:r>
            <a:endParaRPr lang="ko-KR" altLang="en-US" sz="1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007031" y="3174054"/>
            <a:ext cx="3581961" cy="1080000"/>
            <a:chOff x="7007031" y="3174054"/>
            <a:chExt cx="3581961" cy="10800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30" y="3191034"/>
              <a:ext cx="1044000" cy="104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888" y="3198217"/>
              <a:ext cx="1044000" cy="1044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992" y="3191034"/>
              <a:ext cx="1044000" cy="1044000"/>
            </a:xfrm>
            <a:prstGeom prst="rect">
              <a:avLst/>
            </a:prstGeom>
          </p:spPr>
        </p:pic>
        <p:grpSp>
          <p:nvGrpSpPr>
            <p:cNvPr id="71" name="그룹 70"/>
            <p:cNvGrpSpPr/>
            <p:nvPr/>
          </p:nvGrpSpPr>
          <p:grpSpPr>
            <a:xfrm>
              <a:off x="7007031" y="3174054"/>
              <a:ext cx="3581961" cy="1080000"/>
              <a:chOff x="7015454" y="3284453"/>
              <a:chExt cx="3581961" cy="1134588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7015454" y="3284453"/>
                <a:ext cx="1080000" cy="113458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8274888" y="3284453"/>
                <a:ext cx="1080000" cy="113458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9517415" y="3284453"/>
                <a:ext cx="1080000" cy="113458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002524" y="4259509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AND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01458" y="1992484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C000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en-US" altLang="ko-KR" sz="2400" dirty="0" smtClean="0">
                <a:solidFill>
                  <a:srgbClr val="FFC000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&amp;	   &amp;</a:t>
            </a:r>
            <a:endParaRPr lang="ko-KR" altLang="en-US" sz="2400" dirty="0">
              <a:solidFill>
                <a:srgbClr val="FFC000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30" name="오디오 2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81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20"/>
    </mc:Choice>
    <mc:Fallback>
      <p:transition spd="slow" advTm="43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299E-6 -3.76359E-6 L -0.31659 -0.3439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29" y="-172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37005 -0.12223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-6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929E-6 -2.46125E-6 L 0.41405 -0.20634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5" y="-1031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44493 -0.2416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40" y="-1208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68" grpId="0"/>
      <p:bldP spid="68" grpId="1"/>
      <p:bldP spid="2" grpId="0"/>
      <p:bldP spid="2" grpId="1"/>
      <p:bldP spid="2" grpId="2"/>
      <p:bldP spid="2" grpId="3"/>
      <p:bldP spid="33" grpId="0"/>
      <p:bldP spid="3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/>
          <p:cNvGrpSpPr/>
          <p:nvPr/>
        </p:nvGrpSpPr>
        <p:grpSpPr>
          <a:xfrm>
            <a:off x="7958834" y="1956873"/>
            <a:ext cx="753449" cy="477202"/>
            <a:chOff x="5704738" y="2126795"/>
            <a:chExt cx="753449" cy="477202"/>
          </a:xfrm>
        </p:grpSpPr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835766" y="1948406"/>
            <a:ext cx="753449" cy="477202"/>
            <a:chOff x="5704738" y="2126795"/>
            <a:chExt cx="753449" cy="477202"/>
          </a:xfrm>
        </p:grpSpPr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9101835" y="1971690"/>
            <a:ext cx="753449" cy="478800"/>
            <a:chOff x="5704738" y="2126795"/>
            <a:chExt cx="753449" cy="47720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123" name="TextBox 122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194" name="그룹 193"/>
          <p:cNvGrpSpPr/>
          <p:nvPr/>
        </p:nvGrpSpPr>
        <p:grpSpPr>
          <a:xfrm>
            <a:off x="7005410" y="3175501"/>
            <a:ext cx="3581961" cy="1080000"/>
            <a:chOff x="7007031" y="3174054"/>
            <a:chExt cx="3581961" cy="1080000"/>
          </a:xfrm>
        </p:grpSpPr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30" y="3191034"/>
              <a:ext cx="1044000" cy="1044000"/>
            </a:xfrm>
            <a:prstGeom prst="rect">
              <a:avLst/>
            </a:prstGeom>
          </p:spPr>
        </p:pic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888" y="3198217"/>
              <a:ext cx="1044000" cy="1044000"/>
            </a:xfrm>
            <a:prstGeom prst="rect">
              <a:avLst/>
            </a:prstGeom>
          </p:spPr>
        </p:pic>
        <p:pic>
          <p:nvPicPr>
            <p:cNvPr id="197" name="그림 196"/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992" y="3191034"/>
              <a:ext cx="1044000" cy="1044000"/>
            </a:xfrm>
            <a:prstGeom prst="rect">
              <a:avLst/>
            </a:prstGeom>
          </p:spPr>
        </p:pic>
        <p:grpSp>
          <p:nvGrpSpPr>
            <p:cNvPr id="198" name="그룹 197"/>
            <p:cNvGrpSpPr/>
            <p:nvPr/>
          </p:nvGrpSpPr>
          <p:grpSpPr>
            <a:xfrm>
              <a:off x="7007031" y="3174054"/>
              <a:ext cx="3581961" cy="1080000"/>
              <a:chOff x="7015454" y="3284453"/>
              <a:chExt cx="3581961" cy="1134588"/>
            </a:xfrm>
          </p:grpSpPr>
          <p:sp>
            <p:nvSpPr>
              <p:cNvPr id="199" name="모서리가 둥근 직사각형 61"/>
              <p:cNvSpPr/>
              <p:nvPr/>
            </p:nvSpPr>
            <p:spPr>
              <a:xfrm>
                <a:off x="7015454" y="3284453"/>
                <a:ext cx="1080000" cy="113458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  <p:sp>
            <p:nvSpPr>
              <p:cNvPr id="200" name="모서리가 둥근 직사각형 62"/>
              <p:cNvSpPr/>
              <p:nvPr/>
            </p:nvSpPr>
            <p:spPr>
              <a:xfrm>
                <a:off x="8274888" y="3284453"/>
                <a:ext cx="1080000" cy="113458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  <p:sp>
            <p:nvSpPr>
              <p:cNvPr id="201" name="모서리가 둥근 직사각형 63"/>
              <p:cNvSpPr/>
              <p:nvPr/>
            </p:nvSpPr>
            <p:spPr>
              <a:xfrm>
                <a:off x="9517415" y="3284453"/>
                <a:ext cx="1080000" cy="113458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5" y="1945413"/>
            <a:ext cx="2103307" cy="2103307"/>
          </a:xfrm>
          <a:prstGeom prst="rect">
            <a:avLst/>
          </a:prstGeom>
        </p:spPr>
      </p:pic>
      <p:grpSp>
        <p:nvGrpSpPr>
          <p:cNvPr id="202" name="그룹 201"/>
          <p:cNvGrpSpPr/>
          <p:nvPr/>
        </p:nvGrpSpPr>
        <p:grpSpPr>
          <a:xfrm>
            <a:off x="2491173" y="2792906"/>
            <a:ext cx="2301676" cy="1240107"/>
            <a:chOff x="2494536" y="2801824"/>
            <a:chExt cx="2301676" cy="1240107"/>
          </a:xfrm>
        </p:grpSpPr>
        <p:grpSp>
          <p:nvGrpSpPr>
            <p:cNvPr id="203" name="그룹 202"/>
            <p:cNvGrpSpPr/>
            <p:nvPr/>
          </p:nvGrpSpPr>
          <p:grpSpPr>
            <a:xfrm>
              <a:off x="2494536" y="2801824"/>
              <a:ext cx="753449" cy="402303"/>
              <a:chOff x="1302902" y="5559833"/>
              <a:chExt cx="753449" cy="402303"/>
            </a:xfrm>
          </p:grpSpPr>
          <p:pic>
            <p:nvPicPr>
              <p:cNvPr id="210" name="그림 20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091" y="5559833"/>
                <a:ext cx="579072" cy="402303"/>
              </a:xfrm>
              <a:prstGeom prst="rect">
                <a:avLst/>
              </a:prstGeom>
            </p:spPr>
          </p:pic>
          <p:sp>
            <p:nvSpPr>
              <p:cNvPr id="211" name="TextBox 210"/>
              <p:cNvSpPr txBox="1"/>
              <p:nvPr/>
            </p:nvSpPr>
            <p:spPr>
              <a:xfrm>
                <a:off x="1302902" y="5599402"/>
                <a:ext cx="75344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맛</a:t>
                </a:r>
                <a:r>
                  <a:rPr lang="ko-KR" altLang="en-US" sz="1500" b="1" dirty="0" err="1"/>
                  <a:t>집</a:t>
                </a:r>
                <a:endParaRPr lang="ko-KR" altLang="en-US" sz="1500" b="1" dirty="0"/>
              </a:p>
            </p:txBody>
          </p:sp>
        </p:grpSp>
        <p:grpSp>
          <p:nvGrpSpPr>
            <p:cNvPr id="204" name="그룹 203"/>
            <p:cNvGrpSpPr/>
            <p:nvPr/>
          </p:nvGrpSpPr>
          <p:grpSpPr>
            <a:xfrm>
              <a:off x="3007488" y="3396019"/>
              <a:ext cx="1004835" cy="402303"/>
              <a:chOff x="2871261" y="5576318"/>
              <a:chExt cx="1004835" cy="402303"/>
            </a:xfrm>
          </p:grpSpPr>
          <p:pic>
            <p:nvPicPr>
              <p:cNvPr id="208" name="그림 20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6078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209" name="TextBox 208"/>
              <p:cNvSpPr txBox="1"/>
              <p:nvPr/>
            </p:nvSpPr>
            <p:spPr>
              <a:xfrm>
                <a:off x="2871261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/>
                  <a:t>일</a:t>
                </a:r>
                <a:r>
                  <a:rPr lang="ko-KR" altLang="en-US" sz="1500" b="1" dirty="0"/>
                  <a:t>산</a:t>
                </a:r>
              </a:p>
            </p:txBody>
          </p:sp>
        </p:grpSp>
        <p:grpSp>
          <p:nvGrpSpPr>
            <p:cNvPr id="205" name="그룹 204"/>
            <p:cNvGrpSpPr/>
            <p:nvPr/>
          </p:nvGrpSpPr>
          <p:grpSpPr>
            <a:xfrm>
              <a:off x="3791377" y="3639628"/>
              <a:ext cx="1004835" cy="402303"/>
              <a:chOff x="4186774" y="5576318"/>
              <a:chExt cx="1004835" cy="402303"/>
            </a:xfrm>
          </p:grpSpPr>
          <p:pic>
            <p:nvPicPr>
              <p:cNvPr id="206" name="그림 20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9656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4186774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유산</a:t>
                </a:r>
                <a:r>
                  <a:rPr lang="ko-KR" altLang="en-US" sz="1500" b="1" dirty="0" err="1"/>
                  <a:t>슬</a:t>
                </a:r>
                <a:endParaRPr lang="ko-KR" altLang="en-US" sz="1500" b="1" dirty="0"/>
              </a:p>
            </p:txBody>
          </p:sp>
        </p:grpSp>
      </p:grpSp>
      <p:grpSp>
        <p:nvGrpSpPr>
          <p:cNvPr id="212" name="그룹 211"/>
          <p:cNvGrpSpPr/>
          <p:nvPr/>
        </p:nvGrpSpPr>
        <p:grpSpPr>
          <a:xfrm>
            <a:off x="2491173" y="2789701"/>
            <a:ext cx="2301676" cy="1240107"/>
            <a:chOff x="2494536" y="2801824"/>
            <a:chExt cx="2301676" cy="1240107"/>
          </a:xfrm>
        </p:grpSpPr>
        <p:grpSp>
          <p:nvGrpSpPr>
            <p:cNvPr id="213" name="그룹 212"/>
            <p:cNvGrpSpPr/>
            <p:nvPr/>
          </p:nvGrpSpPr>
          <p:grpSpPr>
            <a:xfrm>
              <a:off x="2494536" y="2801824"/>
              <a:ext cx="753449" cy="402303"/>
              <a:chOff x="1302902" y="5559833"/>
              <a:chExt cx="753449" cy="402303"/>
            </a:xfrm>
          </p:grpSpPr>
          <p:pic>
            <p:nvPicPr>
              <p:cNvPr id="220" name="그림 2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091" y="5559833"/>
                <a:ext cx="579072" cy="402303"/>
              </a:xfrm>
              <a:prstGeom prst="rect">
                <a:avLst/>
              </a:prstGeom>
            </p:spPr>
          </p:pic>
          <p:sp>
            <p:nvSpPr>
              <p:cNvPr id="221" name="TextBox 220"/>
              <p:cNvSpPr txBox="1"/>
              <p:nvPr/>
            </p:nvSpPr>
            <p:spPr>
              <a:xfrm>
                <a:off x="1302902" y="5599402"/>
                <a:ext cx="75344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맛</a:t>
                </a:r>
                <a:r>
                  <a:rPr lang="ko-KR" altLang="en-US" sz="1500" b="1" dirty="0" err="1"/>
                  <a:t>집</a:t>
                </a:r>
                <a:endParaRPr lang="ko-KR" altLang="en-US" sz="1500" b="1" dirty="0"/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3007488" y="3396019"/>
              <a:ext cx="1004835" cy="402303"/>
              <a:chOff x="2871261" y="5576318"/>
              <a:chExt cx="1004835" cy="402303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6078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2871261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/>
                  <a:t>일</a:t>
                </a:r>
                <a:r>
                  <a:rPr lang="ko-KR" altLang="en-US" sz="1500" b="1" dirty="0"/>
                  <a:t>산</a:t>
                </a:r>
              </a:p>
            </p:txBody>
          </p:sp>
        </p:grpSp>
        <p:grpSp>
          <p:nvGrpSpPr>
            <p:cNvPr id="215" name="그룹 214"/>
            <p:cNvGrpSpPr/>
            <p:nvPr/>
          </p:nvGrpSpPr>
          <p:grpSpPr>
            <a:xfrm>
              <a:off x="3791377" y="3639628"/>
              <a:ext cx="1004835" cy="402303"/>
              <a:chOff x="4186774" y="5576318"/>
              <a:chExt cx="1004835" cy="402303"/>
            </a:xfrm>
          </p:grpSpPr>
          <p:pic>
            <p:nvPicPr>
              <p:cNvPr id="216" name="그림 21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9656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217" name="TextBox 216"/>
              <p:cNvSpPr txBox="1"/>
              <p:nvPr/>
            </p:nvSpPr>
            <p:spPr>
              <a:xfrm>
                <a:off x="4186774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유산</a:t>
                </a:r>
                <a:r>
                  <a:rPr lang="ko-KR" altLang="en-US" sz="1500" b="1" dirty="0" err="1"/>
                  <a:t>슬</a:t>
                </a:r>
                <a:endParaRPr lang="ko-KR" altLang="en-US" sz="1500" b="1" dirty="0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EF7A109-ED8B-49D8-92DC-1DBACBE0DC1C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DF7D934-3ECD-41C3-9281-4929289EF6CE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04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5145740-2642-4F00-B1F3-D1B11C3BAF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메타 </a:t>
              </a:r>
              <a:r>
                <a:rPr lang="ko-KR" alt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서칭을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통한 정교한 검색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BF41F4A-AD55-4A75-8A97-F80C6BDD9ED3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44" y="3767720"/>
            <a:ext cx="791220" cy="7912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2" t="41301"/>
          <a:stretch/>
        </p:blipFill>
        <p:spPr>
          <a:xfrm flipH="1">
            <a:off x="1541358" y="2547200"/>
            <a:ext cx="648870" cy="862555"/>
          </a:xfrm>
          <a:prstGeom prst="snipRoundRect">
            <a:avLst>
              <a:gd name="adj1" fmla="val 50000"/>
              <a:gd name="adj2" fmla="val 576"/>
            </a:avLst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2540220" y="3840780"/>
            <a:ext cx="2103307" cy="810226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6682915" y="1777349"/>
            <a:ext cx="4263946" cy="2914129"/>
            <a:chOff x="6682915" y="1945413"/>
            <a:chExt cx="4263946" cy="2914129"/>
          </a:xfrm>
        </p:grpSpPr>
        <p:grpSp>
          <p:nvGrpSpPr>
            <p:cNvPr id="61" name="그룹 60"/>
            <p:cNvGrpSpPr/>
            <p:nvPr/>
          </p:nvGrpSpPr>
          <p:grpSpPr>
            <a:xfrm>
              <a:off x="6692583" y="1945413"/>
              <a:ext cx="4254278" cy="698892"/>
              <a:chOff x="6692583" y="1945413"/>
              <a:chExt cx="4254278" cy="698892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247969" y="1945413"/>
                <a:ext cx="698892" cy="698892"/>
              </a:xfrm>
              <a:prstGeom prst="rect">
                <a:avLst/>
              </a:prstGeom>
            </p:spPr>
          </p:pic>
          <p:cxnSp>
            <p:nvCxnSpPr>
              <p:cNvPr id="51" name="직선 연결선 50"/>
              <p:cNvCxnSpPr/>
              <p:nvPr/>
            </p:nvCxnSpPr>
            <p:spPr>
              <a:xfrm>
                <a:off x="6692583" y="2644305"/>
                <a:ext cx="3555386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모서리가 둥근 직사각형 59"/>
            <p:cNvSpPr/>
            <p:nvPr/>
          </p:nvSpPr>
          <p:spPr>
            <a:xfrm>
              <a:off x="6682915" y="2852738"/>
              <a:ext cx="4263946" cy="2006804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708D7C3E-2682-4C49-B834-69C77D9A6348}"/>
              </a:ext>
            </a:extLst>
          </p:cNvPr>
          <p:cNvSpPr txBox="1"/>
          <p:nvPr/>
        </p:nvSpPr>
        <p:spPr>
          <a:xfrm>
            <a:off x="6771865" y="2795914"/>
            <a:ext cx="404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( Posts crawled from Instagram in real time )</a:t>
            </a:r>
            <a:endParaRPr lang="ko-KR" altLang="en-US" sz="1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2" name="그룹 171"/>
          <p:cNvGrpSpPr/>
          <p:nvPr/>
        </p:nvGrpSpPr>
        <p:grpSpPr>
          <a:xfrm>
            <a:off x="2996060" y="3373392"/>
            <a:ext cx="1004835" cy="402303"/>
            <a:chOff x="2871261" y="5576318"/>
            <a:chExt cx="1004835" cy="402303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078" y="5576318"/>
              <a:ext cx="579072" cy="402303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2871261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/>
                <a:t>일</a:t>
              </a:r>
              <a:r>
                <a:rPr lang="ko-KR" altLang="en-US" sz="1500" b="1" dirty="0"/>
                <a:t>산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2491173" y="2785412"/>
            <a:ext cx="753449" cy="402303"/>
            <a:chOff x="1302902" y="5559833"/>
            <a:chExt cx="753449" cy="402303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91" y="5559833"/>
              <a:ext cx="579072" cy="402303"/>
            </a:xfrm>
            <a:prstGeom prst="rect">
              <a:avLst/>
            </a:prstGeom>
          </p:spPr>
        </p:pic>
        <p:sp>
          <p:nvSpPr>
            <p:cNvPr id="177" name="TextBox 176"/>
            <p:cNvSpPr txBox="1"/>
            <p:nvPr/>
          </p:nvSpPr>
          <p:spPr>
            <a:xfrm>
              <a:off x="1302902" y="5599402"/>
              <a:ext cx="7534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맛집</a:t>
              </a:r>
              <a:endParaRPr lang="ko-KR" altLang="en-US" sz="1500" b="1" dirty="0"/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3788014" y="3616999"/>
            <a:ext cx="1004835" cy="402303"/>
            <a:chOff x="4186774" y="5576318"/>
            <a:chExt cx="1004835" cy="402303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56" y="5576318"/>
              <a:ext cx="579072" cy="402303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186774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유산</a:t>
              </a:r>
              <a:r>
                <a:rPr lang="ko-KR" altLang="en-US" sz="1500" b="1" dirty="0" err="1"/>
                <a:t>슬</a:t>
              </a:r>
              <a:endParaRPr lang="ko-KR" altLang="en-US" sz="15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02524" y="4259509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AND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28" y="731589"/>
            <a:ext cx="2189679" cy="483110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7601458" y="1992484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C000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en-US" altLang="ko-KR" sz="2400" dirty="0" smtClean="0">
                <a:solidFill>
                  <a:srgbClr val="FFC000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&amp;	   &amp;</a:t>
            </a:r>
            <a:endParaRPr lang="ko-KR" altLang="en-US" sz="2400" dirty="0">
              <a:solidFill>
                <a:srgbClr val="FFC000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071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9"/>
    </mc:Choice>
    <mc:Fallback>
      <p:transition spd="slow" advTm="10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37291 -0.12223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-611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929E-6 -2.46125E-6 L 0.41405 -0.20634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5" y="-1031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0.44492 -0.24004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40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8" grpId="0"/>
      <p:bldP spid="2" grpId="0"/>
      <p:bldP spid="2" grpId="1"/>
      <p:bldP spid="1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091894" y="1458946"/>
            <a:ext cx="1129528" cy="486001"/>
            <a:chOff x="9072644" y="1458946"/>
            <a:chExt cx="1129528" cy="486001"/>
          </a:xfrm>
        </p:grpSpPr>
        <p:grpSp>
          <p:nvGrpSpPr>
            <p:cNvPr id="72" name="그룹 71"/>
            <p:cNvGrpSpPr/>
            <p:nvPr/>
          </p:nvGrpSpPr>
          <p:grpSpPr>
            <a:xfrm>
              <a:off x="9072644" y="1458947"/>
              <a:ext cx="753449" cy="486000"/>
              <a:chOff x="5704738" y="2126795"/>
              <a:chExt cx="753449" cy="47720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6527" y="2126795"/>
                <a:ext cx="579072" cy="402303"/>
              </a:xfrm>
              <a:prstGeom prst="rect">
                <a:avLst/>
              </a:prstGeom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5704738" y="2142332"/>
                <a:ext cx="753449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400" b="1" dirty="0" smtClean="0">
                    <a:latin typeface="KoPubWorld돋움체_Pro Bold" pitchFamily="50" charset="-127"/>
                    <a:ea typeface="KoPubWorld돋움체_Pro Bold" pitchFamily="50" charset="-127"/>
                    <a:cs typeface="KoPubWorld돋움체_Pro Bold" pitchFamily="50" charset="-127"/>
                  </a:rPr>
                  <a:t>#</a:t>
                </a:r>
                <a:endParaRPr lang="ko-KR" altLang="en-US" sz="2400" b="1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9197337" y="1458946"/>
              <a:ext cx="1004835" cy="410400"/>
              <a:chOff x="4186774" y="5576318"/>
              <a:chExt cx="1004835" cy="402303"/>
            </a:xfrm>
          </p:grpSpPr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9656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4186774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류산</a:t>
                </a:r>
                <a:r>
                  <a:rPr lang="ko-KR" altLang="en-US" sz="1500" b="1" dirty="0" err="1"/>
                  <a:t>슬</a:t>
                </a:r>
                <a:endParaRPr lang="ko-KR" altLang="en-US" sz="1500" b="1" dirty="0"/>
              </a:p>
            </p:txBody>
          </p:sp>
        </p:grpSp>
      </p:grpSp>
      <p:grpSp>
        <p:nvGrpSpPr>
          <p:cNvPr id="118" name="그룹 117"/>
          <p:cNvGrpSpPr/>
          <p:nvPr/>
        </p:nvGrpSpPr>
        <p:grpSpPr>
          <a:xfrm>
            <a:off x="7958834" y="1961953"/>
            <a:ext cx="753449" cy="477202"/>
            <a:chOff x="5704738" y="2126795"/>
            <a:chExt cx="753449" cy="477202"/>
          </a:xfrm>
        </p:grpSpPr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835766" y="1948406"/>
            <a:ext cx="753449" cy="477202"/>
            <a:chOff x="5704738" y="2126795"/>
            <a:chExt cx="753449" cy="477202"/>
          </a:xfrm>
        </p:grpSpPr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9101835" y="1965340"/>
            <a:ext cx="753449" cy="486000"/>
            <a:chOff x="5704738" y="2126795"/>
            <a:chExt cx="753449" cy="47720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123" name="TextBox 122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194" name="그룹 193"/>
          <p:cNvGrpSpPr/>
          <p:nvPr/>
        </p:nvGrpSpPr>
        <p:grpSpPr>
          <a:xfrm>
            <a:off x="7005410" y="3175501"/>
            <a:ext cx="3581961" cy="1080000"/>
            <a:chOff x="7007031" y="3174054"/>
            <a:chExt cx="3581961" cy="1080000"/>
          </a:xfrm>
        </p:grpSpPr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30" y="3191034"/>
              <a:ext cx="1044000" cy="1044000"/>
            </a:xfrm>
            <a:prstGeom prst="rect">
              <a:avLst/>
            </a:prstGeom>
          </p:spPr>
        </p:pic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888" y="3198217"/>
              <a:ext cx="1044000" cy="1044000"/>
            </a:xfrm>
            <a:prstGeom prst="rect">
              <a:avLst/>
            </a:prstGeom>
          </p:spPr>
        </p:pic>
        <p:pic>
          <p:nvPicPr>
            <p:cNvPr id="197" name="그림 196"/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992" y="3191034"/>
              <a:ext cx="1044000" cy="1044000"/>
            </a:xfrm>
            <a:prstGeom prst="rect">
              <a:avLst/>
            </a:prstGeom>
          </p:spPr>
        </p:pic>
        <p:grpSp>
          <p:nvGrpSpPr>
            <p:cNvPr id="198" name="그룹 197"/>
            <p:cNvGrpSpPr/>
            <p:nvPr/>
          </p:nvGrpSpPr>
          <p:grpSpPr>
            <a:xfrm>
              <a:off x="7007031" y="3174054"/>
              <a:ext cx="3581961" cy="1080000"/>
              <a:chOff x="7015454" y="3284453"/>
              <a:chExt cx="3581961" cy="1134588"/>
            </a:xfrm>
          </p:grpSpPr>
          <p:sp>
            <p:nvSpPr>
              <p:cNvPr id="199" name="모서리가 둥근 직사각형 61"/>
              <p:cNvSpPr/>
              <p:nvPr/>
            </p:nvSpPr>
            <p:spPr>
              <a:xfrm>
                <a:off x="7015454" y="3284453"/>
                <a:ext cx="1080000" cy="113458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  <p:sp>
            <p:nvSpPr>
              <p:cNvPr id="200" name="모서리가 둥근 직사각형 62"/>
              <p:cNvSpPr/>
              <p:nvPr/>
            </p:nvSpPr>
            <p:spPr>
              <a:xfrm>
                <a:off x="8274888" y="3284453"/>
                <a:ext cx="1080000" cy="113458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  <p:sp>
            <p:nvSpPr>
              <p:cNvPr id="201" name="모서리가 둥근 직사각형 63"/>
              <p:cNvSpPr/>
              <p:nvPr/>
            </p:nvSpPr>
            <p:spPr>
              <a:xfrm>
                <a:off x="9517415" y="3284453"/>
                <a:ext cx="1080000" cy="1134588"/>
              </a:xfrm>
              <a:prstGeom prst="rect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Light" pitchFamily="50" charset="-127"/>
                  <a:ea typeface="KoPubWorld돋움체_Pro Light" pitchFamily="50" charset="-127"/>
                </a:endParaRPr>
              </a:p>
            </p:txBody>
          </p: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5" y="1945413"/>
            <a:ext cx="2103307" cy="2103307"/>
          </a:xfrm>
          <a:prstGeom prst="rect">
            <a:avLst/>
          </a:prstGeom>
        </p:spPr>
      </p:pic>
      <p:grpSp>
        <p:nvGrpSpPr>
          <p:cNvPr id="203" name="그룹 202"/>
          <p:cNvGrpSpPr/>
          <p:nvPr/>
        </p:nvGrpSpPr>
        <p:grpSpPr>
          <a:xfrm>
            <a:off x="7022228" y="1948406"/>
            <a:ext cx="753449" cy="402303"/>
            <a:chOff x="1302902" y="5559833"/>
            <a:chExt cx="753449" cy="402303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91" y="5559833"/>
              <a:ext cx="579072" cy="402303"/>
            </a:xfrm>
            <a:prstGeom prst="rect">
              <a:avLst/>
            </a:prstGeom>
          </p:spPr>
        </p:pic>
        <p:sp>
          <p:nvSpPr>
            <p:cNvPr id="211" name="TextBox 210"/>
            <p:cNvSpPr txBox="1"/>
            <p:nvPr/>
          </p:nvSpPr>
          <p:spPr>
            <a:xfrm>
              <a:off x="1302902" y="5599402"/>
              <a:ext cx="7534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맛</a:t>
              </a:r>
              <a:r>
                <a:rPr lang="ko-KR" altLang="en-US" sz="1500" b="1" dirty="0" err="1"/>
                <a:t>집</a:t>
              </a:r>
              <a:endParaRPr lang="ko-KR" altLang="en-US" sz="1500" b="1" dirty="0"/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8029752" y="1962347"/>
            <a:ext cx="1004835" cy="402303"/>
            <a:chOff x="2871261" y="5576318"/>
            <a:chExt cx="1004835" cy="402303"/>
          </a:xfrm>
        </p:grpSpPr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078" y="5576318"/>
              <a:ext cx="579072" cy="402303"/>
            </a:xfrm>
            <a:prstGeom prst="rect">
              <a:avLst/>
            </a:prstGeom>
          </p:spPr>
        </p:pic>
        <p:sp>
          <p:nvSpPr>
            <p:cNvPr id="209" name="TextBox 208"/>
            <p:cNvSpPr txBox="1"/>
            <p:nvPr/>
          </p:nvSpPr>
          <p:spPr>
            <a:xfrm>
              <a:off x="2871261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/>
                <a:t>일</a:t>
              </a:r>
              <a:r>
                <a:rPr lang="ko-KR" altLang="en-US" sz="1500" b="1" dirty="0"/>
                <a:t>산</a:t>
              </a: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9209594" y="1965339"/>
            <a:ext cx="1004835" cy="410400"/>
            <a:chOff x="4186774" y="5576318"/>
            <a:chExt cx="1004835" cy="402303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56" y="5576318"/>
              <a:ext cx="579072" cy="402303"/>
            </a:xfrm>
            <a:prstGeom prst="rect">
              <a:avLst/>
            </a:prstGeom>
          </p:spPr>
        </p:pic>
        <p:sp>
          <p:nvSpPr>
            <p:cNvPr id="207" name="TextBox 206"/>
            <p:cNvSpPr txBox="1"/>
            <p:nvPr/>
          </p:nvSpPr>
          <p:spPr>
            <a:xfrm>
              <a:off x="4186774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유산</a:t>
              </a:r>
              <a:r>
                <a:rPr lang="ko-KR" altLang="en-US" sz="1500" b="1" dirty="0" err="1"/>
                <a:t>슬</a:t>
              </a:r>
              <a:endParaRPr lang="ko-KR" altLang="en-US" sz="1500" b="1" dirty="0"/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2491173" y="2789701"/>
            <a:ext cx="2301676" cy="1240107"/>
            <a:chOff x="2494536" y="2801824"/>
            <a:chExt cx="2301676" cy="1240107"/>
          </a:xfrm>
        </p:grpSpPr>
        <p:grpSp>
          <p:nvGrpSpPr>
            <p:cNvPr id="213" name="그룹 212"/>
            <p:cNvGrpSpPr/>
            <p:nvPr/>
          </p:nvGrpSpPr>
          <p:grpSpPr>
            <a:xfrm>
              <a:off x="2494536" y="2801824"/>
              <a:ext cx="753449" cy="402303"/>
              <a:chOff x="1302902" y="5559833"/>
              <a:chExt cx="753449" cy="402303"/>
            </a:xfrm>
          </p:grpSpPr>
          <p:pic>
            <p:nvPicPr>
              <p:cNvPr id="220" name="그림 2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091" y="5559833"/>
                <a:ext cx="579072" cy="402303"/>
              </a:xfrm>
              <a:prstGeom prst="rect">
                <a:avLst/>
              </a:prstGeom>
            </p:spPr>
          </p:pic>
          <p:sp>
            <p:nvSpPr>
              <p:cNvPr id="221" name="TextBox 220"/>
              <p:cNvSpPr txBox="1"/>
              <p:nvPr/>
            </p:nvSpPr>
            <p:spPr>
              <a:xfrm>
                <a:off x="1302902" y="5599402"/>
                <a:ext cx="75344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맛</a:t>
                </a:r>
                <a:r>
                  <a:rPr lang="ko-KR" altLang="en-US" sz="1500" b="1" dirty="0" err="1"/>
                  <a:t>집</a:t>
                </a:r>
                <a:endParaRPr lang="ko-KR" altLang="en-US" sz="1500" b="1" dirty="0"/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3007488" y="3396019"/>
              <a:ext cx="1004835" cy="402303"/>
              <a:chOff x="2871261" y="5576318"/>
              <a:chExt cx="1004835" cy="402303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6078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2871261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/>
                  <a:t>일</a:t>
                </a:r>
                <a:r>
                  <a:rPr lang="ko-KR" altLang="en-US" sz="1500" b="1" dirty="0"/>
                  <a:t>산</a:t>
                </a:r>
              </a:p>
            </p:txBody>
          </p:sp>
        </p:grpSp>
        <p:grpSp>
          <p:nvGrpSpPr>
            <p:cNvPr id="215" name="그룹 214"/>
            <p:cNvGrpSpPr/>
            <p:nvPr/>
          </p:nvGrpSpPr>
          <p:grpSpPr>
            <a:xfrm>
              <a:off x="3791377" y="3639628"/>
              <a:ext cx="1004835" cy="402303"/>
              <a:chOff x="4186774" y="5576318"/>
              <a:chExt cx="1004835" cy="402303"/>
            </a:xfrm>
          </p:grpSpPr>
          <p:pic>
            <p:nvPicPr>
              <p:cNvPr id="216" name="그림 21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9656" y="5576318"/>
                <a:ext cx="579072" cy="402303"/>
              </a:xfrm>
              <a:prstGeom prst="rect">
                <a:avLst/>
              </a:prstGeom>
            </p:spPr>
          </p:pic>
          <p:sp>
            <p:nvSpPr>
              <p:cNvPr id="217" name="TextBox 216"/>
              <p:cNvSpPr txBox="1"/>
              <p:nvPr/>
            </p:nvSpPr>
            <p:spPr>
              <a:xfrm>
                <a:off x="4186774" y="5615886"/>
                <a:ext cx="10048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err="1" smtClean="0"/>
                  <a:t>유산</a:t>
                </a:r>
                <a:r>
                  <a:rPr lang="ko-KR" altLang="en-US" sz="1500" b="1" dirty="0" err="1"/>
                  <a:t>슬</a:t>
                </a:r>
                <a:endParaRPr lang="ko-KR" altLang="en-US" sz="1500" b="1" dirty="0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EF7A109-ED8B-49D8-92DC-1DBACBE0DC1C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DF7D934-3ECD-41C3-9281-4929289EF6CE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04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5145740-2642-4F00-B1F3-D1B11C3BAF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메타 </a:t>
              </a:r>
              <a:r>
                <a:rPr lang="ko-KR" altLang="en-US" sz="1600" dirty="0" err="1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서칭을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통한 정교한 검색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BF41F4A-AD55-4A75-8A97-F80C6BDD9ED3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2" t="41301"/>
          <a:stretch/>
        </p:blipFill>
        <p:spPr>
          <a:xfrm flipH="1">
            <a:off x="1541358" y="2547200"/>
            <a:ext cx="648870" cy="862555"/>
          </a:xfrm>
          <a:prstGeom prst="snipRoundRect">
            <a:avLst>
              <a:gd name="adj1" fmla="val 50000"/>
              <a:gd name="adj2" fmla="val 576"/>
            </a:avLst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2540220" y="3840780"/>
            <a:ext cx="2103307" cy="810226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6682915" y="1777349"/>
            <a:ext cx="4263946" cy="2914129"/>
            <a:chOff x="6682915" y="1945413"/>
            <a:chExt cx="4263946" cy="2914129"/>
          </a:xfrm>
        </p:grpSpPr>
        <p:grpSp>
          <p:nvGrpSpPr>
            <p:cNvPr id="61" name="그룹 60"/>
            <p:cNvGrpSpPr/>
            <p:nvPr/>
          </p:nvGrpSpPr>
          <p:grpSpPr>
            <a:xfrm>
              <a:off x="6692583" y="1945413"/>
              <a:ext cx="4254278" cy="698892"/>
              <a:chOff x="6692583" y="1945413"/>
              <a:chExt cx="4254278" cy="698892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247969" y="1945413"/>
                <a:ext cx="698892" cy="698892"/>
              </a:xfrm>
              <a:prstGeom prst="rect">
                <a:avLst/>
              </a:prstGeom>
            </p:spPr>
          </p:pic>
          <p:cxnSp>
            <p:nvCxnSpPr>
              <p:cNvPr id="51" name="직선 연결선 50"/>
              <p:cNvCxnSpPr/>
              <p:nvPr/>
            </p:nvCxnSpPr>
            <p:spPr>
              <a:xfrm>
                <a:off x="6692583" y="2644305"/>
                <a:ext cx="3555386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모서리가 둥근 직사각형 59"/>
            <p:cNvSpPr/>
            <p:nvPr/>
          </p:nvSpPr>
          <p:spPr>
            <a:xfrm>
              <a:off x="6682915" y="2852738"/>
              <a:ext cx="4263946" cy="2006804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708D7C3E-2682-4C49-B834-69C77D9A6348}"/>
              </a:ext>
            </a:extLst>
          </p:cNvPr>
          <p:cNvSpPr txBox="1"/>
          <p:nvPr/>
        </p:nvSpPr>
        <p:spPr>
          <a:xfrm>
            <a:off x="6771865" y="2795914"/>
            <a:ext cx="404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Light" pitchFamily="50" charset="-127"/>
                <a:ea typeface="KoPubWorld돋움체_Pro Light" pitchFamily="50" charset="-127"/>
              </a:rPr>
              <a:t>( Posts crawled from Instagram in real time )</a:t>
            </a:r>
            <a:endParaRPr lang="ko-KR" altLang="en-US" sz="14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72" name="그룹 171"/>
          <p:cNvGrpSpPr/>
          <p:nvPr/>
        </p:nvGrpSpPr>
        <p:grpSpPr>
          <a:xfrm>
            <a:off x="2996060" y="3373392"/>
            <a:ext cx="1004835" cy="402303"/>
            <a:chOff x="2871261" y="5576318"/>
            <a:chExt cx="1004835" cy="402303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078" y="5576318"/>
              <a:ext cx="579072" cy="402303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2871261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/>
                <a:t>일</a:t>
              </a:r>
              <a:r>
                <a:rPr lang="ko-KR" altLang="en-US" sz="1500" b="1" dirty="0"/>
                <a:t>산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2491173" y="2785412"/>
            <a:ext cx="753449" cy="402303"/>
            <a:chOff x="1302902" y="5559833"/>
            <a:chExt cx="753449" cy="402303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91" y="5559833"/>
              <a:ext cx="579072" cy="402303"/>
            </a:xfrm>
            <a:prstGeom prst="rect">
              <a:avLst/>
            </a:prstGeom>
          </p:spPr>
        </p:pic>
        <p:sp>
          <p:nvSpPr>
            <p:cNvPr id="177" name="TextBox 176"/>
            <p:cNvSpPr txBox="1"/>
            <p:nvPr/>
          </p:nvSpPr>
          <p:spPr>
            <a:xfrm>
              <a:off x="1302902" y="5599402"/>
              <a:ext cx="7534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맛집</a:t>
              </a:r>
              <a:endParaRPr lang="ko-KR" altLang="en-US" sz="1500" b="1" dirty="0"/>
            </a:p>
          </p:txBody>
        </p:sp>
      </p:grpSp>
      <p:sp>
        <p:nvSpPr>
          <p:cNvPr id="185" name="아래쪽 화살표 184"/>
          <p:cNvSpPr/>
          <p:nvPr/>
        </p:nvSpPr>
        <p:spPr>
          <a:xfrm>
            <a:off x="8596104" y="4410589"/>
            <a:ext cx="391886" cy="63006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/>
          <p:cNvGrpSpPr/>
          <p:nvPr/>
        </p:nvGrpSpPr>
        <p:grpSpPr>
          <a:xfrm>
            <a:off x="3788014" y="3616999"/>
            <a:ext cx="1004835" cy="402303"/>
            <a:chOff x="4186774" y="5576318"/>
            <a:chExt cx="1004835" cy="402303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56" y="5576318"/>
              <a:ext cx="579072" cy="402303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186774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유산</a:t>
              </a:r>
              <a:r>
                <a:rPr lang="ko-KR" altLang="en-US" sz="1500" b="1" dirty="0" err="1"/>
                <a:t>슬</a:t>
              </a:r>
              <a:endParaRPr lang="ko-KR" altLang="en-US" sz="1500" b="1" dirty="0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="" xmlns:a16="http://schemas.microsoft.com/office/drawing/2014/main" id="{708D7C3E-2682-4C49-B834-69C77D9A6348}"/>
              </a:ext>
            </a:extLst>
          </p:cNvPr>
          <p:cNvSpPr txBox="1"/>
          <p:nvPr/>
        </p:nvSpPr>
        <p:spPr>
          <a:xfrm>
            <a:off x="7113763" y="5137499"/>
            <a:ext cx="339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Sophisticated Search Result 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02524" y="4259509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AND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28" y="731589"/>
            <a:ext cx="2189679" cy="483110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7601458" y="1992484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&amp;	   &amp;</a:t>
            </a:r>
            <a:endParaRPr lang="ko-KR" altLang="en-US" sz="2400" dirty="0">
              <a:solidFill>
                <a:schemeClr val="bg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267890" y="1030033"/>
            <a:ext cx="64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OR</a:t>
            </a:r>
            <a:endParaRPr lang="ko-KR" altLang="en-US" b="1" dirty="0">
              <a:solidFill>
                <a:srgbClr val="FFC000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858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84"/>
    </mc:Choice>
    <mc:Fallback>
      <p:transition spd="slow" advTm="14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85" grpId="0" animBg="1"/>
      <p:bldP spid="192" grpId="0"/>
      <p:bldP spid="192" grpId="1"/>
      <p:bldP spid="2" grpId="0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6682915" y="1777349"/>
            <a:ext cx="4263946" cy="2914129"/>
            <a:chOff x="6682915" y="1945413"/>
            <a:chExt cx="4263946" cy="2914129"/>
          </a:xfrm>
        </p:grpSpPr>
        <p:grpSp>
          <p:nvGrpSpPr>
            <p:cNvPr id="42" name="그룹 41"/>
            <p:cNvGrpSpPr/>
            <p:nvPr/>
          </p:nvGrpSpPr>
          <p:grpSpPr>
            <a:xfrm>
              <a:off x="6692583" y="1945413"/>
              <a:ext cx="4254278" cy="698892"/>
              <a:chOff x="6692583" y="1945413"/>
              <a:chExt cx="4254278" cy="698892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247969" y="1945413"/>
                <a:ext cx="698892" cy="698892"/>
              </a:xfrm>
              <a:prstGeom prst="rect">
                <a:avLst/>
              </a:prstGeom>
            </p:spPr>
          </p:pic>
          <p:cxnSp>
            <p:nvCxnSpPr>
              <p:cNvPr id="45" name="직선 연결선 44"/>
              <p:cNvCxnSpPr/>
              <p:nvPr/>
            </p:nvCxnSpPr>
            <p:spPr>
              <a:xfrm>
                <a:off x="6692583" y="2644305"/>
                <a:ext cx="3555386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모서리가 둥근 직사각형 42"/>
            <p:cNvSpPr/>
            <p:nvPr/>
          </p:nvSpPr>
          <p:spPr>
            <a:xfrm>
              <a:off x="6682915" y="2852738"/>
              <a:ext cx="4263946" cy="2006804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013020" y="3174055"/>
            <a:ext cx="1080000" cy="1080000"/>
            <a:chOff x="7013020" y="3174055"/>
            <a:chExt cx="1080000" cy="1080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521" y="3192055"/>
              <a:ext cx="1044000" cy="1044000"/>
            </a:xfrm>
            <a:prstGeom prst="rect">
              <a:avLst/>
            </a:prstGeom>
          </p:spPr>
        </p:pic>
        <p:sp>
          <p:nvSpPr>
            <p:cNvPr id="29" name="모서리가 둥근 직사각형 61"/>
            <p:cNvSpPr/>
            <p:nvPr/>
          </p:nvSpPr>
          <p:spPr>
            <a:xfrm>
              <a:off x="7013020" y="3174055"/>
              <a:ext cx="1080000" cy="10800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013521" y="3174055"/>
            <a:ext cx="1080000" cy="1080000"/>
            <a:chOff x="7013020" y="3174055"/>
            <a:chExt cx="1080000" cy="1080000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521" y="3192055"/>
              <a:ext cx="1044000" cy="1044000"/>
            </a:xfrm>
            <a:prstGeom prst="rect">
              <a:avLst/>
            </a:prstGeom>
          </p:spPr>
        </p:pic>
        <p:sp>
          <p:nvSpPr>
            <p:cNvPr id="78" name="모서리가 둥근 직사각형 61"/>
            <p:cNvSpPr/>
            <p:nvPr/>
          </p:nvSpPr>
          <p:spPr>
            <a:xfrm>
              <a:off x="7013020" y="3174055"/>
              <a:ext cx="1080000" cy="10800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EF7A109-ED8B-49D8-92DC-1DBACBE0DC1C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DF7D934-3ECD-41C3-9281-4929289EF6CE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05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5145740-2642-4F00-B1F3-D1B11C3BAF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도감에 게시물 저장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BF41F4A-AD55-4A75-8A97-F80C6BDD9ED3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5" y="1945413"/>
            <a:ext cx="2103307" cy="210330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72" y="4012430"/>
            <a:ext cx="791220" cy="7912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2" t="41301"/>
          <a:stretch/>
        </p:blipFill>
        <p:spPr>
          <a:xfrm flipH="1">
            <a:off x="1541358" y="2547200"/>
            <a:ext cx="648870" cy="862555"/>
          </a:xfrm>
          <a:prstGeom prst="snipRoundRect">
            <a:avLst>
              <a:gd name="adj1" fmla="val 50000"/>
              <a:gd name="adj2" fmla="val 576"/>
            </a:avLst>
          </a:prstGeom>
        </p:spPr>
      </p:pic>
      <p:sp>
        <p:nvSpPr>
          <p:cNvPr id="41" name="직사각형 40"/>
          <p:cNvSpPr/>
          <p:nvPr/>
        </p:nvSpPr>
        <p:spPr>
          <a:xfrm>
            <a:off x="4054475" y="3676653"/>
            <a:ext cx="474028" cy="28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2" name="하트 1"/>
          <p:cNvSpPr/>
          <p:nvPr/>
        </p:nvSpPr>
        <p:spPr>
          <a:xfrm>
            <a:off x="7373521" y="3508075"/>
            <a:ext cx="360000" cy="36000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25" name="덧셈 기호 24"/>
          <p:cNvSpPr/>
          <p:nvPr/>
        </p:nvSpPr>
        <p:spPr>
          <a:xfrm>
            <a:off x="4654472" y="3551115"/>
            <a:ext cx="540000" cy="540000"/>
          </a:xfrm>
          <a:prstGeom prst="mathPlus">
            <a:avLst>
              <a:gd name="adj1" fmla="val 88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272454" y="3174053"/>
            <a:ext cx="1080000" cy="1080000"/>
            <a:chOff x="8272454" y="3174053"/>
            <a:chExt cx="1080000" cy="1080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888" y="3192055"/>
              <a:ext cx="1044000" cy="1044000"/>
            </a:xfrm>
            <a:prstGeom prst="rect">
              <a:avLst/>
            </a:prstGeom>
          </p:spPr>
        </p:pic>
        <p:sp>
          <p:nvSpPr>
            <p:cNvPr id="52" name="모서리가 둥근 직사각형 62"/>
            <p:cNvSpPr/>
            <p:nvPr/>
          </p:nvSpPr>
          <p:spPr>
            <a:xfrm>
              <a:off x="8272454" y="3174053"/>
              <a:ext cx="1080000" cy="10800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535547" y="2710976"/>
            <a:ext cx="3344937" cy="1077218"/>
            <a:chOff x="4535547" y="2710976"/>
            <a:chExt cx="3344937" cy="1077218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35547" y="2853585"/>
              <a:ext cx="792000" cy="7920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205DF45F-7BC7-4C33-B35E-89E57BFD8AC3}"/>
                </a:ext>
              </a:extLst>
            </p:cNvPr>
            <p:cNvSpPr txBox="1"/>
            <p:nvPr/>
          </p:nvSpPr>
          <p:spPr>
            <a:xfrm>
              <a:off x="5234439" y="2710976"/>
              <a:ext cx="264604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 Hierarchical </a:t>
              </a:r>
              <a:br>
                <a:rPr lang="en-US" altLang="ko-KR" sz="32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</a:br>
              <a:r>
                <a:rPr lang="en-US" altLang="ko-KR" sz="32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Bookmark</a:t>
              </a:r>
              <a:endParaRPr lang="ko-KR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789071" y="3619963"/>
            <a:ext cx="1004835" cy="402303"/>
            <a:chOff x="4186774" y="5576318"/>
            <a:chExt cx="1004835" cy="402303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56" y="5576318"/>
              <a:ext cx="579072" cy="402303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4186774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유산</a:t>
              </a:r>
              <a:r>
                <a:rPr lang="ko-KR" altLang="en-US" sz="1500" b="1" dirty="0" err="1"/>
                <a:t>슬</a:t>
              </a:r>
              <a:endParaRPr lang="ko-KR" altLang="en-US" sz="15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08D7C3E-2682-4C49-B834-69C77D9A6348}"/>
              </a:ext>
            </a:extLst>
          </p:cNvPr>
          <p:cNvSpPr txBox="1"/>
          <p:nvPr/>
        </p:nvSpPr>
        <p:spPr>
          <a:xfrm>
            <a:off x="2977155" y="4434318"/>
            <a:ext cx="262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Store </a:t>
            </a: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p</a:t>
            </a:r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ost in </a:t>
            </a:r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my </a:t>
            </a:r>
            <a:r>
              <a:rPr lang="ko-KR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도감 </a:t>
            </a:r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519766" y="2795914"/>
            <a:ext cx="753449" cy="402303"/>
            <a:chOff x="1302902" y="5559833"/>
            <a:chExt cx="753449" cy="402303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91" y="5559833"/>
              <a:ext cx="579072" cy="40230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1302902" y="5599402"/>
              <a:ext cx="7534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/>
                <a:t>가수</a:t>
              </a:r>
              <a:endParaRPr lang="ko-KR" altLang="en-US" sz="1500" b="1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997118" y="3393776"/>
            <a:ext cx="1004835" cy="402303"/>
            <a:chOff x="2871261" y="5576318"/>
            <a:chExt cx="1004835" cy="402303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078" y="5576318"/>
              <a:ext cx="579072" cy="402303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2871261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트로</a:t>
              </a:r>
              <a:r>
                <a:rPr lang="ko-KR" altLang="en-US" sz="1500" b="1" dirty="0" err="1"/>
                <a:t>트</a:t>
              </a:r>
              <a:endParaRPr lang="ko-KR" altLang="en-US" sz="1500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514981" y="3174053"/>
            <a:ext cx="1080000" cy="1080000"/>
            <a:chOff x="9514981" y="3174053"/>
            <a:chExt cx="1080000" cy="108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2981" y="3192053"/>
              <a:ext cx="1044000" cy="1044000"/>
            </a:xfrm>
            <a:prstGeom prst="rect">
              <a:avLst/>
            </a:prstGeom>
          </p:spPr>
        </p:pic>
        <p:sp>
          <p:nvSpPr>
            <p:cNvPr id="53" name="모서리가 둥근 직사각형 63"/>
            <p:cNvSpPr/>
            <p:nvPr/>
          </p:nvSpPr>
          <p:spPr>
            <a:xfrm>
              <a:off x="9514981" y="3174053"/>
              <a:ext cx="1080000" cy="10800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958834" y="1961953"/>
            <a:ext cx="753449" cy="477202"/>
            <a:chOff x="5704738" y="2126795"/>
            <a:chExt cx="753449" cy="477202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6835766" y="1948406"/>
            <a:ext cx="753449" cy="477202"/>
            <a:chOff x="5704738" y="2126795"/>
            <a:chExt cx="753449" cy="477202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9101835" y="1965340"/>
            <a:ext cx="753449" cy="486000"/>
            <a:chOff x="5704738" y="2126795"/>
            <a:chExt cx="753449" cy="477202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527" y="2126795"/>
              <a:ext cx="579072" cy="402303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5704738" y="2142332"/>
              <a:ext cx="7534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#</a:t>
              </a:r>
              <a:endParaRPr lang="ko-KR" altLang="en-US" sz="2400" b="1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7022228" y="1948406"/>
            <a:ext cx="753449" cy="402303"/>
            <a:chOff x="1302902" y="5559833"/>
            <a:chExt cx="753449" cy="402303"/>
          </a:xfrm>
        </p:grpSpPr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91" y="5559833"/>
              <a:ext cx="579072" cy="402303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1302902" y="5599402"/>
              <a:ext cx="7534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/>
                <a:t>가수</a:t>
              </a:r>
              <a:endParaRPr lang="ko-KR" altLang="en-US" sz="1500" b="1" dirty="0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8029752" y="1962347"/>
            <a:ext cx="1004835" cy="402303"/>
            <a:chOff x="2871261" y="5576318"/>
            <a:chExt cx="1004835" cy="402303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078" y="5576318"/>
              <a:ext cx="579072" cy="402303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2871261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트로</a:t>
              </a:r>
              <a:r>
                <a:rPr lang="ko-KR" altLang="en-US" sz="1500" b="1" dirty="0" err="1"/>
                <a:t>트</a:t>
              </a:r>
              <a:endParaRPr lang="ko-KR" altLang="en-US" sz="1500" b="1" dirty="0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9209594" y="1965339"/>
            <a:ext cx="1004835" cy="410400"/>
            <a:chOff x="4186774" y="5576318"/>
            <a:chExt cx="1004835" cy="402303"/>
          </a:xfrm>
        </p:grpSpPr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56" y="5576318"/>
              <a:ext cx="579072" cy="402303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4186774" y="5615886"/>
              <a:ext cx="10048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/>
                <a:t>유산</a:t>
              </a:r>
              <a:r>
                <a:rPr lang="ko-KR" altLang="en-US" sz="1500" b="1" dirty="0" err="1"/>
                <a:t>슬</a:t>
              </a:r>
              <a:endParaRPr lang="ko-KR" altLang="en-US" sz="1500" b="1" dirty="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7609205" y="1998311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&amp;	   &amp;</a:t>
            </a:r>
            <a:endParaRPr lang="ko-KR" altLang="en-US" sz="2400" dirty="0">
              <a:solidFill>
                <a:schemeClr val="bg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038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4"/>
    </mc:Choice>
    <mc:Fallback>
      <p:transition spd="slow" advTm="1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3593E-6 -3.76359E-6 L -0.30161 -0.347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7" y="-1739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5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50"/>
                            </p:stCondLst>
                            <p:childTnLst>
                              <p:par>
                                <p:cTn id="89" presetID="10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26667 0.015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764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1750" fill="hold"/>
                                        <p:tgtEl>
                                          <p:spTgt spid="7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 animBg="1"/>
      <p:bldP spid="2" grpId="0" animBg="1"/>
      <p:bldP spid="2" grpId="1" animBg="1"/>
      <p:bldP spid="2" grpId="2" animBg="1"/>
      <p:bldP spid="25" grpId="0" animBg="1"/>
      <p:bldP spid="55" grpId="0"/>
      <p:bldP spid="55" grpId="1"/>
      <p:bldP spid="10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EF7A109-ED8B-49D8-92DC-1DBACBE0DC1C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DF7D934-3ECD-41C3-9281-4929289EF6CE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 smtClean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06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5145740-2642-4F00-B1F3-D1B11C3BAF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  <a:latin typeface="KoPubWorld돋움체_Pro Light" pitchFamily="50" charset="-127"/>
                  <a:ea typeface="KoPubWorld돋움체_Pro Light" pitchFamily="50" charset="-127"/>
                </a:rPr>
                <a:t>도감을 타 사용자와 공유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3BF41F4A-AD55-4A75-8A97-F80C6BDD9ED3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5" y="1945413"/>
            <a:ext cx="2103307" cy="21033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2" t="41301"/>
          <a:stretch/>
        </p:blipFill>
        <p:spPr>
          <a:xfrm flipH="1">
            <a:off x="1541358" y="2547200"/>
            <a:ext cx="648870" cy="862555"/>
          </a:xfrm>
          <a:prstGeom prst="snipRoundRect">
            <a:avLst>
              <a:gd name="adj1" fmla="val 50000"/>
              <a:gd name="adj2" fmla="val 576"/>
            </a:avLst>
          </a:prstGeom>
        </p:spPr>
      </p:pic>
      <p:grpSp>
        <p:nvGrpSpPr>
          <p:cNvPr id="3" name="그룹 2"/>
          <p:cNvGrpSpPr/>
          <p:nvPr/>
        </p:nvGrpSpPr>
        <p:grpSpPr>
          <a:xfrm>
            <a:off x="4915013" y="1945413"/>
            <a:ext cx="556551" cy="2103307"/>
            <a:chOff x="4915013" y="1945413"/>
            <a:chExt cx="556551" cy="2103307"/>
          </a:xfrm>
        </p:grpSpPr>
        <p:sp>
          <p:nvSpPr>
            <p:cNvPr id="32" name="덧셈 기호 31"/>
            <p:cNvSpPr/>
            <p:nvPr/>
          </p:nvSpPr>
          <p:spPr>
            <a:xfrm>
              <a:off x="4931564" y="3508720"/>
              <a:ext cx="540000" cy="540000"/>
            </a:xfrm>
            <a:prstGeom prst="mathPlus">
              <a:avLst>
                <a:gd name="adj1" fmla="val 88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sp>
          <p:nvSpPr>
            <p:cNvPr id="33" name="덧셈 기호 32"/>
            <p:cNvSpPr/>
            <p:nvPr/>
          </p:nvSpPr>
          <p:spPr>
            <a:xfrm>
              <a:off x="4915013" y="2727066"/>
              <a:ext cx="540000" cy="540000"/>
            </a:xfrm>
            <a:prstGeom prst="mathPlus">
              <a:avLst>
                <a:gd name="adj1" fmla="val 88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  <p:sp>
          <p:nvSpPr>
            <p:cNvPr id="34" name="덧셈 기호 33"/>
            <p:cNvSpPr/>
            <p:nvPr/>
          </p:nvSpPr>
          <p:spPr>
            <a:xfrm>
              <a:off x="4915013" y="1945413"/>
              <a:ext cx="540000" cy="540000"/>
            </a:xfrm>
            <a:prstGeom prst="mathPlus">
              <a:avLst>
                <a:gd name="adj1" fmla="val 88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Light" pitchFamily="50" charset="-127"/>
                <a:ea typeface="KoPubWorld돋움체_Pro Light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381459" y="1359184"/>
            <a:ext cx="2550105" cy="3275763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89" y="2323978"/>
            <a:ext cx="1346174" cy="1346174"/>
          </a:xfrm>
          <a:prstGeom prst="rect">
            <a:avLst/>
          </a:prstGeom>
        </p:spPr>
      </p:pic>
      <p:sp>
        <p:nvSpPr>
          <p:cNvPr id="38" name="하트 37"/>
          <p:cNvSpPr/>
          <p:nvPr/>
        </p:nvSpPr>
        <p:spPr>
          <a:xfrm>
            <a:off x="9169911" y="2131840"/>
            <a:ext cx="360000" cy="36000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51" name="하트 50"/>
          <p:cNvSpPr/>
          <p:nvPr/>
        </p:nvSpPr>
        <p:spPr>
          <a:xfrm>
            <a:off x="9566176" y="2125413"/>
            <a:ext cx="360000" cy="36000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54" name="하트 53"/>
          <p:cNvSpPr/>
          <p:nvPr/>
        </p:nvSpPr>
        <p:spPr>
          <a:xfrm>
            <a:off x="9955810" y="2125413"/>
            <a:ext cx="360000" cy="36000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55" name="하트 54"/>
          <p:cNvSpPr/>
          <p:nvPr/>
        </p:nvSpPr>
        <p:spPr>
          <a:xfrm>
            <a:off x="6011319" y="4049142"/>
            <a:ext cx="360000" cy="36000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Light" pitchFamily="50" charset="-127"/>
              <a:ea typeface="KoPubWorld돋움체_Pro Light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1319" y="3937740"/>
            <a:ext cx="58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+1</a:t>
            </a:r>
            <a:endParaRPr lang="ko-KR" altLang="en-US" b="1" dirty="0">
              <a:solidFill>
                <a:schemeClr val="bg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84473" y="2834176"/>
            <a:ext cx="358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Publishing</a:t>
            </a:r>
            <a:endParaRPr lang="ko-KR" altLang="en-US" b="1" dirty="0">
              <a:solidFill>
                <a:schemeClr val="bg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68578" y="2853585"/>
            <a:ext cx="3687344" cy="792000"/>
            <a:chOff x="7253818" y="3717496"/>
            <a:chExt cx="3687344" cy="792000"/>
          </a:xfrm>
        </p:grpSpPr>
        <p:grpSp>
          <p:nvGrpSpPr>
            <p:cNvPr id="21" name="그룹 20"/>
            <p:cNvGrpSpPr/>
            <p:nvPr/>
          </p:nvGrpSpPr>
          <p:grpSpPr>
            <a:xfrm>
              <a:off x="7253818" y="3717496"/>
              <a:ext cx="792000" cy="792000"/>
              <a:chOff x="8655579" y="5667247"/>
              <a:chExt cx="792000" cy="79200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5579" y="5667247"/>
                <a:ext cx="792000" cy="792000"/>
              </a:xfrm>
              <a:prstGeom prst="rect">
                <a:avLst/>
              </a:prstGeom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8925579" y="5803867"/>
                <a:ext cx="252000" cy="25938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8655579" y="5716824"/>
                <a:ext cx="252000" cy="25938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684" t="1" b="68924"/>
              <a:stretch/>
            </p:blipFill>
            <p:spPr>
              <a:xfrm>
                <a:off x="8929563" y="5803867"/>
                <a:ext cx="248016" cy="246115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684" t="1" b="68924"/>
              <a:stretch/>
            </p:blipFill>
            <p:spPr>
              <a:xfrm>
                <a:off x="8655579" y="5730089"/>
                <a:ext cx="248016" cy="246115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205DF45F-7BC7-4C33-B35E-89E57BFD8AC3}"/>
                </a:ext>
              </a:extLst>
            </p:cNvPr>
            <p:cNvSpPr txBox="1"/>
            <p:nvPr/>
          </p:nvSpPr>
          <p:spPr>
            <a:xfrm>
              <a:off x="8045818" y="3874579"/>
              <a:ext cx="2895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 Publishing     </a:t>
              </a:r>
              <a:endParaRPr lang="ko-KR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8D7C3E-2682-4C49-B834-69C77D9A6348}"/>
              </a:ext>
            </a:extLst>
          </p:cNvPr>
          <p:cNvSpPr txBox="1"/>
          <p:nvPr/>
        </p:nvSpPr>
        <p:spPr>
          <a:xfrm>
            <a:off x="5344736" y="5033656"/>
            <a:ext cx="331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Share </a:t>
            </a:r>
            <a:r>
              <a:rPr lang="ko-KR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도감 </a:t>
            </a:r>
            <a:r>
              <a:rPr lang="en-US" altLang="ko-KR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with other users 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04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0"/>
    </mc:Choice>
    <mc:Fallback>
      <p:transition spd="slow" advTm="2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856E-6 -3.76359E-6 L -0.30473 -0.3439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3" y="-172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0167E-6 -2.42887E-6 L -0.06772 -2.42887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2711 -0.00024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5" y="-2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26836 -0.00047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5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"/>
                            </p:stCondLst>
                            <p:childTnLst>
                              <p:par>
                                <p:cTn id="9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250"/>
                            </p:stCondLst>
                            <p:childTnLst>
                              <p:par>
                                <p:cTn id="1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38" grpId="0" animBg="1"/>
      <p:bldP spid="38" grpId="1" animBg="1"/>
      <p:bldP spid="38" grpId="2" animBg="1"/>
      <p:bldP spid="51" grpId="0" animBg="1"/>
      <p:bldP spid="51" grpId="1" animBg="1"/>
      <p:bldP spid="51" grpId="2" animBg="1"/>
      <p:bldP spid="54" grpId="0" animBg="1"/>
      <p:bldP spid="54" grpId="1" animBg="1"/>
      <p:bldP spid="54" grpId="2" animBg="1"/>
      <p:bldP spid="55" grpId="0" animBg="1"/>
      <p:bldP spid="11" grpId="0"/>
      <p:bldP spid="11" grpId="1"/>
      <p:bldP spid="11" grpId="2"/>
      <p:bldP spid="11" grpId="3"/>
      <p:bldP spid="11" grpId="4"/>
      <p:bldP spid="11" grpId="5"/>
      <p:bldP spid="57" grpId="0"/>
      <p:bldP spid="30" grpId="0"/>
      <p:bldP spid="3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.8|3|4.6|0.3|7.8|0.6|1.2|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7|2.6|1.6|15.5|13|5.6|1|1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1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1.7|3.8|1.8|2.3|10.8|1.2|0.8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1.3|16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7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.5|3.5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7|4.5|0.7|2.6|11.4|2.3|11.5|3.1|5.8|1.8|1.3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.2|1.9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5|1.4|10|2.4|7.3|3.9|1.1|3.9|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5|2.5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4|2.6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1|1.3|4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2|4.4|2.9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3|2|10.3|14|13.7|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5790</TotalTime>
  <Words>640</Words>
  <Application>Microsoft Office PowerPoint</Application>
  <PresentationFormat>사용자 지정</PresentationFormat>
  <Paragraphs>274</Paragraphs>
  <Slides>23</Slides>
  <Notes>16</Notes>
  <HiddenSlides>0</HiddenSlides>
  <MMClips>24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준권 정</dc:creator>
  <cp:lastModifiedBy>lg</cp:lastModifiedBy>
  <cp:revision>414</cp:revision>
  <dcterms:created xsi:type="dcterms:W3CDTF">2020-03-24T09:48:37Z</dcterms:created>
  <dcterms:modified xsi:type="dcterms:W3CDTF">2020-04-23T14:56:42Z</dcterms:modified>
</cp:coreProperties>
</file>